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4051" r:id="rId5"/>
  </p:sldMasterIdLst>
  <p:notesMasterIdLst>
    <p:notesMasterId r:id="rId17"/>
  </p:notesMasterIdLst>
  <p:handoutMasterIdLst>
    <p:handoutMasterId r:id="rId18"/>
  </p:handoutMasterIdLst>
  <p:sldIdLst>
    <p:sldId id="1044" r:id="rId6"/>
    <p:sldId id="587" r:id="rId7"/>
    <p:sldId id="588" r:id="rId8"/>
    <p:sldId id="562" r:id="rId9"/>
    <p:sldId id="589" r:id="rId10"/>
    <p:sldId id="595" r:id="rId11"/>
    <p:sldId id="1045" r:id="rId12"/>
    <p:sldId id="591" r:id="rId13"/>
    <p:sldId id="596" r:id="rId14"/>
    <p:sldId id="597" r:id="rId15"/>
    <p:sldId id="1036" r:id="rId16"/>
  </p:sldIdLst>
  <p:sldSz cx="12192000" cy="6858000"/>
  <p:notesSz cx="6858000" cy="9144000"/>
  <p:custDataLst>
    <p:tags r:id="rId19"/>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9CC"/>
    <a:srgbClr val="272936"/>
    <a:srgbClr val="84C4E1"/>
    <a:srgbClr val="2F284C"/>
    <a:srgbClr val="2591BB"/>
    <a:srgbClr val="83C5DF"/>
    <a:srgbClr val="CFCECC"/>
    <a:srgbClr val="007EAF"/>
    <a:srgbClr val="251E34"/>
    <a:srgbClr val="D7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3792" autoAdjust="0"/>
  </p:normalViewPr>
  <p:slideViewPr>
    <p:cSldViewPr>
      <p:cViewPr varScale="1">
        <p:scale>
          <a:sx n="86" d="100"/>
          <a:sy n="86" d="100"/>
        </p:scale>
        <p:origin x="394" y="48"/>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14/03/2022</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14/03/2022</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44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29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809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318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1706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21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262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55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extLst>
      <p:ext uri="{BB962C8B-B14F-4D97-AF65-F5344CB8AC3E}">
        <p14:creationId xmlns:p14="http://schemas.microsoft.com/office/powerpoint/2010/main" val="3841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7E62316-2CEC-4549-9CDB-20AD13AD564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39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58410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74"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3" name="Title 2">
            <a:extLst>
              <a:ext uri="{FF2B5EF4-FFF2-40B4-BE49-F238E27FC236}">
                <a16:creationId xmlns:a16="http://schemas.microsoft.com/office/drawing/2014/main" id="{DA458555-552C-4F34-A9F4-24207003261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560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498"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4" name="Freeform 6">
            <a:extLst>
              <a:ext uri="{FF2B5EF4-FFF2-40B4-BE49-F238E27FC236}">
                <a16:creationId xmlns:a16="http://schemas.microsoft.com/office/drawing/2014/main" id="{20B758B7-3633-4563-99D1-9C40AC9F8AC6}"/>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339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2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
            <a:extLst>
              <a:ext uri="{FF2B5EF4-FFF2-40B4-BE49-F238E27FC236}">
                <a16:creationId xmlns:a16="http://schemas.microsoft.com/office/drawing/2014/main" id="{1454F30F-70E6-4C95-88FF-8C6D6087B8FD}"/>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52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7">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4592B57-BCDC-46B2-904B-5A7FDEA22156}"/>
              </a:ext>
            </a:extLst>
          </p:cNvPr>
          <p:cNvGrpSpPr/>
          <p:nvPr userDrawn="1"/>
        </p:nvGrpSpPr>
        <p:grpSpPr>
          <a:xfrm rot="10800000">
            <a:off x="0" y="-583910"/>
            <a:ext cx="8184232" cy="7441910"/>
            <a:chOff x="3847179" y="1294078"/>
            <a:chExt cx="4118037" cy="3744526"/>
          </a:xfrm>
        </p:grpSpPr>
        <p:sp>
          <p:nvSpPr>
            <p:cNvPr id="25" name="Forme libre : forme 24">
              <a:extLst>
                <a:ext uri="{FF2B5EF4-FFF2-40B4-BE49-F238E27FC236}">
                  <a16:creationId xmlns:a16="http://schemas.microsoft.com/office/drawing/2014/main" id="{F6855C7D-FB6F-4A0D-99F6-3523A5DB1407}"/>
                </a:ext>
              </a:extLst>
            </p:cNvPr>
            <p:cNvSpPr/>
            <p:nvPr/>
          </p:nvSpPr>
          <p:spPr>
            <a:xfrm>
              <a:off x="4193316" y="2714504"/>
              <a:ext cx="3771900" cy="2324100"/>
            </a:xfrm>
            <a:custGeom>
              <a:avLst/>
              <a:gdLst>
                <a:gd name="connsiteX0" fmla="*/ 3770471 w 3771900"/>
                <a:gd name="connsiteY0" fmla="*/ 1651908 h 2324100"/>
                <a:gd name="connsiteX1" fmla="*/ 2411540 w 3771900"/>
                <a:gd name="connsiteY1" fmla="*/ 35897 h 2324100"/>
                <a:gd name="connsiteX2" fmla="*/ 976694 w 3771900"/>
                <a:gd name="connsiteY2" fmla="*/ 559486 h 2324100"/>
                <a:gd name="connsiteX3" fmla="*/ 7144 w 3771900"/>
                <a:gd name="connsiteY3" fmla="*/ 633686 h 2324100"/>
                <a:gd name="connsiteX4" fmla="*/ 3773710 w 3771900"/>
                <a:gd name="connsiteY4" fmla="*/ 2321421 h 2324100"/>
                <a:gd name="connsiteX5" fmla="*/ 3770471 w 3771900"/>
                <a:gd name="connsiteY5" fmla="*/ 1651908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900" h="2324100">
                  <a:moveTo>
                    <a:pt x="3770471" y="1651908"/>
                  </a:moveTo>
                  <a:cubicBezTo>
                    <a:pt x="3318605" y="1380732"/>
                    <a:pt x="2548319" y="213919"/>
                    <a:pt x="2411540" y="35897"/>
                  </a:cubicBezTo>
                  <a:cubicBezTo>
                    <a:pt x="2099405" y="-85642"/>
                    <a:pt x="1609249" y="195060"/>
                    <a:pt x="976694" y="559486"/>
                  </a:cubicBezTo>
                  <a:cubicBezTo>
                    <a:pt x="388620" y="898291"/>
                    <a:pt x="51530" y="667786"/>
                    <a:pt x="7144" y="633686"/>
                  </a:cubicBezTo>
                  <a:cubicBezTo>
                    <a:pt x="793052" y="1266241"/>
                    <a:pt x="2403253" y="1964329"/>
                    <a:pt x="3773710" y="2321421"/>
                  </a:cubicBezTo>
                  <a:cubicBezTo>
                    <a:pt x="3773805" y="2144447"/>
                    <a:pt x="3770471" y="1814881"/>
                    <a:pt x="3770471" y="1651908"/>
                  </a:cubicBezTo>
                </a:path>
              </a:pathLst>
            </a:custGeom>
            <a:solidFill>
              <a:schemeClr val="accent2"/>
            </a:solidFill>
            <a:ln w="9525" cap="flat">
              <a:noFill/>
              <a:prstDash val="solid"/>
              <a:miter/>
            </a:ln>
          </p:spPr>
          <p:txBody>
            <a:bodyPr rtlCol="0" anchor="ctr"/>
            <a:lstStyle/>
            <a:p>
              <a:endParaRPr lang="en-US"/>
            </a:p>
          </p:txBody>
        </p:sp>
        <p:sp>
          <p:nvSpPr>
            <p:cNvPr id="26" name="Forme libre : forme 25">
              <a:extLst>
                <a:ext uri="{FF2B5EF4-FFF2-40B4-BE49-F238E27FC236}">
                  <a16:creationId xmlns:a16="http://schemas.microsoft.com/office/drawing/2014/main" id="{81910F3B-3232-4E33-8A3C-C9ECA9724E12}"/>
                </a:ext>
              </a:extLst>
            </p:cNvPr>
            <p:cNvSpPr/>
            <p:nvPr/>
          </p:nvSpPr>
          <p:spPr>
            <a:xfrm>
              <a:off x="3847179" y="1294078"/>
              <a:ext cx="4114800" cy="3086100"/>
            </a:xfrm>
            <a:custGeom>
              <a:avLst/>
              <a:gdLst>
                <a:gd name="connsiteX0" fmla="*/ 4116608 w 4114800"/>
                <a:gd name="connsiteY0" fmla="*/ 7144 h 3086100"/>
                <a:gd name="connsiteX1" fmla="*/ 377379 w 4114800"/>
                <a:gd name="connsiteY1" fmla="*/ 7144 h 3086100"/>
                <a:gd name="connsiteX2" fmla="*/ 348233 w 4114800"/>
                <a:gd name="connsiteY2" fmla="*/ 2061591 h 3086100"/>
                <a:gd name="connsiteX3" fmla="*/ 353376 w 4114800"/>
                <a:gd name="connsiteY3" fmla="*/ 2065687 h 3086100"/>
                <a:gd name="connsiteX4" fmla="*/ 1322926 w 4114800"/>
                <a:gd name="connsiteY4" fmla="*/ 1991487 h 3086100"/>
                <a:gd name="connsiteX5" fmla="*/ 2757677 w 4114800"/>
                <a:gd name="connsiteY5" fmla="*/ 1467898 h 3086100"/>
                <a:gd name="connsiteX6" fmla="*/ 4116608 w 4114800"/>
                <a:gd name="connsiteY6" fmla="*/ 3083909 h 3086100"/>
                <a:gd name="connsiteX7" fmla="*/ 4116608 w 4114800"/>
                <a:gd name="connsiteY7" fmla="*/ 7144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3086100">
                  <a:moveTo>
                    <a:pt x="4116608" y="7144"/>
                  </a:moveTo>
                  <a:lnTo>
                    <a:pt x="377379" y="7144"/>
                  </a:lnTo>
                  <a:cubicBezTo>
                    <a:pt x="377379" y="7144"/>
                    <a:pt x="-435865" y="1427893"/>
                    <a:pt x="348233" y="2061591"/>
                  </a:cubicBezTo>
                  <a:cubicBezTo>
                    <a:pt x="349852" y="2062925"/>
                    <a:pt x="351661" y="2064353"/>
                    <a:pt x="353376" y="2065687"/>
                  </a:cubicBezTo>
                  <a:cubicBezTo>
                    <a:pt x="397858" y="2099786"/>
                    <a:pt x="734852" y="2330387"/>
                    <a:pt x="1322926" y="1991487"/>
                  </a:cubicBezTo>
                  <a:cubicBezTo>
                    <a:pt x="1955481" y="1627061"/>
                    <a:pt x="2445638" y="1346359"/>
                    <a:pt x="2757677" y="1467898"/>
                  </a:cubicBezTo>
                  <a:cubicBezTo>
                    <a:pt x="2894456" y="1645920"/>
                    <a:pt x="3664838" y="2812733"/>
                    <a:pt x="4116608" y="3083909"/>
                  </a:cubicBezTo>
                  <a:cubicBezTo>
                    <a:pt x="4116608" y="2760916"/>
                    <a:pt x="4116608" y="7144"/>
                    <a:pt x="4116608" y="7144"/>
                  </a:cubicBezTo>
                </a:path>
              </a:pathLst>
            </a:custGeom>
            <a:solidFill>
              <a:srgbClr val="0075B3"/>
            </a:solidFill>
            <a:ln w="9525" cap="flat">
              <a:noFill/>
              <a:prstDash val="solid"/>
              <a:miter/>
            </a:ln>
          </p:spPr>
          <p:txBody>
            <a:bodyPr rtlCol="0" anchor="ctr"/>
            <a:lstStyle/>
            <a:p>
              <a:endParaRPr lang="en-US"/>
            </a:p>
          </p:txBody>
        </p:sp>
      </p:grpSp>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46"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712035" y="3502732"/>
            <a:ext cx="3558066" cy="2058654"/>
          </a:xfrm>
          <a:prstGeom prst="rect">
            <a:avLst/>
          </a:prstGeom>
        </p:spPr>
        <p:txBody>
          <a:bodyPr anchor="ctr">
            <a:normAutofit/>
          </a:bodyPr>
          <a:lstStyle>
            <a:lvl1pPr marL="0" indent="0">
              <a:buNone/>
              <a:defRPr sz="3200" b="1">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
        <p:nvSpPr>
          <p:cNvPr id="16" name="Subtitle 2"/>
          <p:cNvSpPr>
            <a:spLocks noGrp="1"/>
          </p:cNvSpPr>
          <p:nvPr>
            <p:ph type="subTitle" idx="1" hasCustomPrompt="1"/>
          </p:nvPr>
        </p:nvSpPr>
        <p:spPr>
          <a:xfrm>
            <a:off x="3637310" y="5571206"/>
            <a:ext cx="3558066" cy="68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chemeClr val="bg1"/>
                </a:solidFill>
              </a:defRPr>
            </a:lvl1pPr>
          </a:lstStyle>
          <a:p>
            <a:pPr marL="0" lvl="0"/>
            <a:r>
              <a:rPr lang="en-US" dirty="0"/>
              <a:t>Click to insert presenter, location and date</a:t>
            </a:r>
          </a:p>
        </p:txBody>
      </p:sp>
      <p:pic>
        <p:nvPicPr>
          <p:cNvPr id="18" name="Image 17">
            <a:extLst>
              <a:ext uri="{FF2B5EF4-FFF2-40B4-BE49-F238E27FC236}">
                <a16:creationId xmlns:a16="http://schemas.microsoft.com/office/drawing/2014/main" id="{9B094B5A-7617-4918-B4B1-E58924F906A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19936" y="724932"/>
            <a:ext cx="6120000" cy="831860"/>
          </a:xfrm>
          <a:prstGeom prst="rect">
            <a:avLst/>
          </a:prstGeom>
        </p:spPr>
      </p:pic>
    </p:spTree>
    <p:extLst>
      <p:ext uri="{BB962C8B-B14F-4D97-AF65-F5344CB8AC3E}">
        <p14:creationId xmlns:p14="http://schemas.microsoft.com/office/powerpoint/2010/main" val="2526412174"/>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0C3F-4C73-4031-ADC4-DD64A53B6E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3" name="Rectangle 2">
            <a:extLst>
              <a:ext uri="{FF2B5EF4-FFF2-40B4-BE49-F238E27FC236}">
                <a16:creationId xmlns:a16="http://schemas.microsoft.com/office/drawing/2014/main" id="{75A9F490-1230-4596-B58E-3960E8F2B523}"/>
              </a:ext>
            </a:extLst>
          </p:cNvPr>
          <p:cNvSpPr/>
          <p:nvPr userDrawn="1"/>
        </p:nvSpPr>
        <p:spPr>
          <a:xfrm>
            <a:off x="195073" y="1613618"/>
            <a:ext cx="3696615"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8" name="Rectangle 17">
            <a:extLst>
              <a:ext uri="{FF2B5EF4-FFF2-40B4-BE49-F238E27FC236}">
                <a16:creationId xmlns:a16="http://schemas.microsoft.com/office/drawing/2014/main" id="{65847F6E-ECC3-4788-9FC4-B59E54F72B57}"/>
              </a:ext>
            </a:extLst>
          </p:cNvPr>
          <p:cNvSpPr/>
          <p:nvPr userDrawn="1"/>
        </p:nvSpPr>
        <p:spPr>
          <a:xfrm>
            <a:off x="4198112" y="1613618"/>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9" name="Rectangle 18">
            <a:extLst>
              <a:ext uri="{FF2B5EF4-FFF2-40B4-BE49-F238E27FC236}">
                <a16:creationId xmlns:a16="http://schemas.microsoft.com/office/drawing/2014/main" id="{28D1B673-048E-4ACD-8E60-70CDF20A18A8}"/>
              </a:ext>
            </a:extLst>
          </p:cNvPr>
          <p:cNvSpPr/>
          <p:nvPr userDrawn="1"/>
        </p:nvSpPr>
        <p:spPr>
          <a:xfrm>
            <a:off x="8195056" y="1613617"/>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grpSp>
        <p:nvGrpSpPr>
          <p:cNvPr id="8" name="Groupe 1">
            <a:extLst>
              <a:ext uri="{FF2B5EF4-FFF2-40B4-BE49-F238E27FC236}">
                <a16:creationId xmlns:a16="http://schemas.microsoft.com/office/drawing/2014/main" id="{8CF233B8-2FA5-417C-B724-A968D026E1E4}"/>
              </a:ext>
            </a:extLst>
          </p:cNvPr>
          <p:cNvGrpSpPr/>
          <p:nvPr userDrawn="1"/>
        </p:nvGrpSpPr>
        <p:grpSpPr>
          <a:xfrm>
            <a:off x="11501102" y="171573"/>
            <a:ext cx="419436" cy="388988"/>
            <a:chOff x="11501102" y="171573"/>
            <a:chExt cx="419436" cy="388988"/>
          </a:xfrm>
        </p:grpSpPr>
        <p:sp>
          <p:nvSpPr>
            <p:cNvPr id="10" name="Freeform 13">
              <a:extLst>
                <a:ext uri="{FF2B5EF4-FFF2-40B4-BE49-F238E27FC236}">
                  <a16:creationId xmlns:a16="http://schemas.microsoft.com/office/drawing/2014/main" id="{B7068A22-96F9-4ED1-8C16-DB8999B70AE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4">
              <a:extLst>
                <a:ext uri="{FF2B5EF4-FFF2-40B4-BE49-F238E27FC236}">
                  <a16:creationId xmlns:a16="http://schemas.microsoft.com/office/drawing/2014/main" id="{D68E4BAE-E409-4CD6-B050-D349A729EB9B}"/>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ext Placeholder 7">
            <a:extLst>
              <a:ext uri="{FF2B5EF4-FFF2-40B4-BE49-F238E27FC236}">
                <a16:creationId xmlns:a16="http://schemas.microsoft.com/office/drawing/2014/main" id="{78D88E66-A5F3-4230-99F2-D5A07ED72264}"/>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700" dirty="0">
                <a:solidFill>
                  <a:schemeClr val="bg1">
                    <a:lumMod val="65000"/>
                  </a:schemeClr>
                </a:solidFill>
              </a:rPr>
              <a:t>NA NEP TSP QA REVIEW| SIVANANDAN  | 28- APR-2021</a:t>
            </a:r>
          </a:p>
        </p:txBody>
      </p:sp>
      <p:sp>
        <p:nvSpPr>
          <p:cNvPr id="13" name="Freeform 6">
            <a:extLst>
              <a:ext uri="{FF2B5EF4-FFF2-40B4-BE49-F238E27FC236}">
                <a16:creationId xmlns:a16="http://schemas.microsoft.com/office/drawing/2014/main" id="{27B8155B-4737-4696-8A2D-3ECCEBB981E1}"/>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862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5" y="2886346"/>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dirty="0">
                <a:solidFill>
                  <a:schemeClr val="tx1"/>
                </a:solidFill>
                <a:effectLs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dirty="0">
              <a:solidFill>
                <a:schemeClr val="tx1"/>
              </a:solidFill>
              <a:effectLst/>
            </a:endParaRP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461866"/>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tx1"/>
                </a:solidFill>
                <a:effectLst/>
              </a:rPr>
              <a:t>Get the Future You Want </a:t>
            </a:r>
            <a:r>
              <a:rPr lang="en-US" sz="900" dirty="0">
                <a:solidFill>
                  <a:schemeClr val="tx1"/>
                </a:solidFill>
                <a:effectLst/>
              </a:rPr>
              <a:t>|</a:t>
            </a:r>
            <a:r>
              <a:rPr lang="en-GB" sz="900" dirty="0">
                <a:solidFill>
                  <a:schemeClr val="tx1"/>
                </a:solidFill>
                <a:effectLst/>
              </a:rPr>
              <a:t> </a:t>
            </a:r>
            <a:r>
              <a:rPr lang="en-US" sz="105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2021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79979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4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eep_Statement_fullbleed">
    <p:spTree>
      <p:nvGrpSpPr>
        <p:cNvPr id="1" name=""/>
        <p:cNvGrpSpPr/>
        <p:nvPr/>
      </p:nvGrpSpPr>
      <p:grpSpPr>
        <a:xfrm>
          <a:off x="0" y="0"/>
          <a:ext cx="0" cy="0"/>
          <a:chOff x="0" y="0"/>
          <a:chExt cx="0" cy="0"/>
        </a:xfrm>
      </p:grpSpPr>
      <p:sp>
        <p:nvSpPr>
          <p:cNvPr id="12" name="Text Placeholder 11"/>
          <p:cNvSpPr>
            <a:spLocks noGrp="1"/>
          </p:cNvSpPr>
          <p:nvPr>
            <p:ph type="body" sz="quarter" idx="34" hasCustomPrompt="1"/>
          </p:nvPr>
        </p:nvSpPr>
        <p:spPr>
          <a:xfrm>
            <a:off x="881857" y="667802"/>
            <a:ext cx="5563188" cy="183537"/>
          </a:xfrm>
          <a:prstGeom prst="rect">
            <a:avLst/>
          </a:prstGeom>
        </p:spPr>
        <p:txBody>
          <a:bodyPr>
            <a:noAutofit/>
          </a:bodyPr>
          <a:lstStyle>
            <a:lvl1pPr marL="0" indent="0">
              <a:lnSpc>
                <a:spcPct val="100000"/>
              </a:lnSpc>
              <a:buNone/>
              <a:defRPr sz="1000" b="0" i="0" spc="151">
                <a:solidFill>
                  <a:srgbClr val="A7A7A7"/>
                </a:solidFill>
                <a:latin typeface="Arial" charset="0"/>
                <a:ea typeface="Arial" charset="0"/>
                <a:cs typeface="Arial" charset="0"/>
              </a:defRPr>
            </a:lvl1pPr>
          </a:lstStyle>
          <a:p>
            <a:r>
              <a:rPr lang="en-US" dirty="0"/>
              <a:t>SECTION</a:t>
            </a:r>
          </a:p>
        </p:txBody>
      </p:sp>
      <p:sp>
        <p:nvSpPr>
          <p:cNvPr id="7" name="Shape 232"/>
          <p:cNvSpPr>
            <a:spLocks noGrp="1"/>
          </p:cNvSpPr>
          <p:nvPr>
            <p:ph type="body" sz="quarter" idx="18" hasCustomPrompt="1"/>
          </p:nvPr>
        </p:nvSpPr>
        <p:spPr>
          <a:xfrm>
            <a:off x="881837" y="1191811"/>
            <a:ext cx="5563208" cy="1419860"/>
          </a:xfrm>
          <a:prstGeom prst="rect">
            <a:avLst/>
          </a:prstGeom>
        </p:spPr>
        <p:txBody>
          <a:bodyPr lIns="0" tIns="0" rIns="0" bIns="0" anchor="t" anchorCtr="0">
            <a:noAutofit/>
          </a:bodyPr>
          <a:lstStyle>
            <a:lvl1pPr marL="0" indent="0" defTabSz="641271">
              <a:lnSpc>
                <a:spcPct val="80000"/>
              </a:lnSpc>
              <a:buNone/>
              <a:defRPr sz="4400" b="1" spc="36">
                <a:solidFill>
                  <a:srgbClr val="333333"/>
                </a:solidFill>
                <a:uFill>
                  <a:solidFill>
                    <a:srgbClr val="000000"/>
                  </a:solidFill>
                </a:uFill>
                <a:latin typeface="Georgia" charset="0"/>
                <a:ea typeface="Georgia" charset="0"/>
                <a:cs typeface="Georgia" charset="0"/>
                <a:sym typeface="Quarto Bold"/>
              </a:defRPr>
            </a:lvl1pPr>
          </a:lstStyle>
          <a:p>
            <a:pPr>
              <a:defRPr>
                <a:solidFill>
                  <a:srgbClr val="424242"/>
                </a:solidFill>
              </a:defRPr>
            </a:pPr>
            <a:r>
              <a:rPr lang="en-US" dirty="0">
                <a:solidFill>
                  <a:schemeClr val="accent1">
                    <a:hueOff val="-11708571"/>
                    <a:satOff val="-92105"/>
                    <a:lumOff val="44705"/>
                  </a:schemeClr>
                </a:solidFill>
              </a:rPr>
              <a:t>Introduction statement lorem </a:t>
            </a:r>
            <a:r>
              <a:rPr lang="en-US" dirty="0" err="1">
                <a:solidFill>
                  <a:schemeClr val="accent1">
                    <a:hueOff val="-11708571"/>
                    <a:satOff val="-92105"/>
                    <a:lumOff val="44705"/>
                  </a:schemeClr>
                </a:solidFill>
              </a:rPr>
              <a:t>smet</a:t>
            </a:r>
            <a:r>
              <a:rPr lang="en-US" dirty="0">
                <a:solidFill>
                  <a:schemeClr val="accent1">
                    <a:hueOff val="-11708571"/>
                    <a:satOff val="-92105"/>
                    <a:lumOff val="44705"/>
                  </a:schemeClr>
                </a:solidFill>
              </a:rPr>
              <a:t> in </a:t>
            </a:r>
            <a:r>
              <a:rPr lang="en-US" dirty="0" err="1">
                <a:solidFill>
                  <a:schemeClr val="accent1">
                    <a:hueOff val="-11708571"/>
                    <a:satOff val="-92105"/>
                    <a:lumOff val="44705"/>
                  </a:schemeClr>
                </a:solidFill>
              </a:rPr>
              <a:t>alerno</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repre</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erit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inaet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voluptate</a:t>
            </a:r>
            <a:endParaRPr lang="en-US" dirty="0">
              <a:solidFill>
                <a:schemeClr val="accent1">
                  <a:hueOff val="-11708571"/>
                  <a:satOff val="-92105"/>
                  <a:lumOff val="44705"/>
                </a:schemeClr>
              </a:solidFill>
            </a:endParaRPr>
          </a:p>
        </p:txBody>
      </p:sp>
    </p:spTree>
    <p:extLst>
      <p:ext uri="{BB962C8B-B14F-4D97-AF65-F5344CB8AC3E}">
        <p14:creationId xmlns:p14="http://schemas.microsoft.com/office/powerpoint/2010/main" val="2780876168"/>
      </p:ext>
    </p:extLst>
  </p:cSld>
  <p:clrMapOvr>
    <a:masterClrMapping/>
  </p:clrMapOvr>
  <p:transition spd="med"/>
  <p:extLst>
    <p:ext uri="{DCECCB84-F9BA-43D5-87BE-67443E8EF086}">
      <p15:sldGuideLst xmlns:p15="http://schemas.microsoft.com/office/powerpoint/2012/main">
        <p15:guide id="1" orient="horz" pos="1920">
          <p15:clr>
            <a:srgbClr val="FBAE40"/>
          </p15:clr>
        </p15:guide>
        <p15:guide id="4" orient="horz" pos="47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dirty="0"/>
          </a:p>
        </p:txBody>
      </p:sp>
      <p:pic>
        <p:nvPicPr>
          <p:cNvPr id="5" name="Image 4">
            <a:extLst>
              <a:ext uri="{FF2B5EF4-FFF2-40B4-BE49-F238E27FC236}">
                <a16:creationId xmlns:a16="http://schemas.microsoft.com/office/drawing/2014/main" id="{B20902B5-3596-438E-9BA1-2E01D91CB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774209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bg bwMode="gray">
      <p:bgPr>
        <a:solidFill>
          <a:schemeClr val="tx2"/>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9" y="4169584"/>
            <a:ext cx="11235265" cy="768000"/>
          </a:xfrm>
        </p:spPr>
        <p:txBody>
          <a:bodyPr/>
          <a:lstStyle>
            <a:lvl1pPr marL="0" indent="0" algn="ctr">
              <a:buNone/>
              <a:defRPr sz="2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9"/>
            <a:ext cx="1680000" cy="378305"/>
          </a:xfrm>
          <a:prstGeom prst="rect">
            <a:avLst/>
          </a:prstGeom>
        </p:spPr>
      </p:pic>
      <p:sp>
        <p:nvSpPr>
          <p:cNvPr id="8" name="Espace réservé du texte 7"/>
          <p:cNvSpPr>
            <a:spLocks noGrp="1"/>
          </p:cNvSpPr>
          <p:nvPr>
            <p:ph type="body" sz="quarter" idx="13" hasCustomPrompt="1"/>
          </p:nvPr>
        </p:nvSpPr>
        <p:spPr>
          <a:xfrm>
            <a:off x="479999" y="537599"/>
            <a:ext cx="11236800" cy="3384000"/>
          </a:xfrm>
        </p:spPr>
        <p:txBody>
          <a:bodyPr anchor="b" anchorCtr="0"/>
          <a:lstStyle>
            <a:lvl1pPr marL="0" indent="0">
              <a:lnSpc>
                <a:spcPct val="95000"/>
              </a:lnSpc>
              <a:buFont typeface="Arial" panose="020B0604020202020204" pitchFamily="34" charset="0"/>
              <a:buNone/>
              <a:defRPr sz="4000">
                <a:solidFill>
                  <a:schemeClr val="bg1"/>
                </a:solidFill>
              </a:defRPr>
            </a:lvl1pPr>
            <a:lvl2pPr marL="0" indent="0">
              <a:lnSpc>
                <a:spcPct val="95000"/>
              </a:lnSpc>
              <a:buNone/>
              <a:defRPr sz="3333">
                <a:solidFill>
                  <a:schemeClr val="bg1"/>
                </a:solidFill>
              </a:defRPr>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312277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amp; Visual">
    <p:spTree>
      <p:nvGrpSpPr>
        <p:cNvPr id="1" name=""/>
        <p:cNvGrpSpPr/>
        <p:nvPr/>
      </p:nvGrpSpPr>
      <p:grpSpPr>
        <a:xfrm>
          <a:off x="0" y="0"/>
          <a:ext cx="0" cy="0"/>
          <a:chOff x="0" y="0"/>
          <a:chExt cx="0" cy="0"/>
        </a:xfrm>
      </p:grpSpPr>
      <p:sp>
        <p:nvSpPr>
          <p:cNvPr id="9" name="Espace réservé du texte 8"/>
          <p:cNvSpPr>
            <a:spLocks noGrp="1"/>
          </p:cNvSpPr>
          <p:nvPr>
            <p:ph type="body" sz="quarter" idx="20" hasCustomPrompt="1"/>
          </p:nvPr>
        </p:nvSpPr>
        <p:spPr>
          <a:xfrm>
            <a:off x="0" y="0"/>
            <a:ext cx="12192000" cy="3552000"/>
          </a:xfrm>
          <a:solidFill>
            <a:srgbClr val="FFCD1E"/>
          </a:solidFill>
          <a:ln>
            <a:solidFill>
              <a:schemeClr val="bg1">
                <a:alpha val="0"/>
              </a:schemeClr>
            </a:solidFill>
          </a:ln>
        </p:spPr>
        <p:txBody>
          <a:bodyPr/>
          <a:lstStyle>
            <a:lvl1pPr>
              <a:defRPr sz="133" baseline="0">
                <a:solidFill>
                  <a:schemeClr val="bg1">
                    <a:alpha val="0"/>
                  </a:schemeClr>
                </a:solidFill>
              </a:defRPr>
            </a:lvl1pPr>
          </a:lstStyle>
          <a:p>
            <a:pPr lvl="0"/>
            <a:r>
              <a:rPr lang="en-US" noProof="0" dirty="0"/>
              <a:t> </a:t>
            </a:r>
          </a:p>
        </p:txBody>
      </p:sp>
      <p:sp>
        <p:nvSpPr>
          <p:cNvPr id="19" name="Espace réservé pour une image  4"/>
          <p:cNvSpPr>
            <a:spLocks noGrp="1"/>
          </p:cNvSpPr>
          <p:nvPr>
            <p:ph type="pic" sz="quarter" idx="14" hasCustomPrompt="1"/>
          </p:nvPr>
        </p:nvSpPr>
        <p:spPr bwMode="gray">
          <a:xfrm>
            <a:off x="1487488" y="1273333"/>
            <a:ext cx="1152000" cy="1152000"/>
          </a:xfrm>
        </p:spPr>
        <p:txBody>
          <a:bodyPr anchor="ctr" anchorCtr="0"/>
          <a:lstStyle>
            <a:lvl1pPr>
              <a:defRPr sz="1333"/>
            </a:lvl1pPr>
          </a:lstStyle>
          <a:p>
            <a:r>
              <a:rPr lang="en-US" noProof="0" dirty="0"/>
              <a:t>Select the icon to insert a picture</a:t>
            </a:r>
          </a:p>
        </p:txBody>
      </p:sp>
      <p:sp>
        <p:nvSpPr>
          <p:cNvPr id="20" name="Espace réservé pour une image  4"/>
          <p:cNvSpPr>
            <a:spLocks noGrp="1"/>
          </p:cNvSpPr>
          <p:nvPr>
            <p:ph type="pic" sz="quarter" idx="15" hasCustomPrompt="1"/>
          </p:nvPr>
        </p:nvSpPr>
        <p:spPr bwMode="gray">
          <a:xfrm>
            <a:off x="9495340" y="1273333"/>
            <a:ext cx="1152000" cy="1152000"/>
          </a:xfrm>
        </p:spPr>
        <p:txBody>
          <a:bodyPr anchor="ctr" anchorCtr="0"/>
          <a:lstStyle>
            <a:lvl1pPr>
              <a:defRPr sz="1333"/>
            </a:lvl1pPr>
          </a:lstStyle>
          <a:p>
            <a:r>
              <a:rPr lang="en-US" noProof="0" dirty="0"/>
              <a:t>Select the icon to insert a picture</a:t>
            </a:r>
          </a:p>
        </p:txBody>
      </p:sp>
      <p:sp>
        <p:nvSpPr>
          <p:cNvPr id="21" name="Espace réservé pour une image  4"/>
          <p:cNvSpPr>
            <a:spLocks noGrp="1"/>
          </p:cNvSpPr>
          <p:nvPr>
            <p:ph type="pic" sz="quarter" idx="16" hasCustomPrompt="1"/>
          </p:nvPr>
        </p:nvSpPr>
        <p:spPr bwMode="gray">
          <a:xfrm>
            <a:off x="3089059" y="1273333"/>
            <a:ext cx="1152000" cy="1152000"/>
          </a:xfrm>
        </p:spPr>
        <p:txBody>
          <a:bodyPr anchor="ctr" anchorCtr="0"/>
          <a:lstStyle>
            <a:lvl1pPr>
              <a:defRPr sz="1333"/>
            </a:lvl1pPr>
          </a:lstStyle>
          <a:p>
            <a:r>
              <a:rPr lang="en-US" noProof="0" dirty="0"/>
              <a:t>Select the icon to insert a picture</a:t>
            </a:r>
          </a:p>
        </p:txBody>
      </p:sp>
      <p:sp>
        <p:nvSpPr>
          <p:cNvPr id="22" name="Espace réservé pour une image  4"/>
          <p:cNvSpPr>
            <a:spLocks noGrp="1"/>
          </p:cNvSpPr>
          <p:nvPr>
            <p:ph type="pic" sz="quarter" idx="17" hasCustomPrompt="1"/>
          </p:nvPr>
        </p:nvSpPr>
        <p:spPr bwMode="gray">
          <a:xfrm>
            <a:off x="4690629" y="1273333"/>
            <a:ext cx="1152000" cy="1152000"/>
          </a:xfrm>
        </p:spPr>
        <p:txBody>
          <a:bodyPr anchor="ctr" anchorCtr="0"/>
          <a:lstStyle>
            <a:lvl1pPr>
              <a:defRPr sz="1333"/>
            </a:lvl1pPr>
          </a:lstStyle>
          <a:p>
            <a:r>
              <a:rPr lang="en-US" noProof="0" dirty="0"/>
              <a:t>Select the icon to insert a picture</a:t>
            </a:r>
          </a:p>
        </p:txBody>
      </p:sp>
      <p:sp>
        <p:nvSpPr>
          <p:cNvPr id="23" name="Espace réservé pour une image  4"/>
          <p:cNvSpPr>
            <a:spLocks noGrp="1"/>
          </p:cNvSpPr>
          <p:nvPr>
            <p:ph type="pic" sz="quarter" idx="18" hasCustomPrompt="1"/>
          </p:nvPr>
        </p:nvSpPr>
        <p:spPr bwMode="gray">
          <a:xfrm>
            <a:off x="6292200" y="1273333"/>
            <a:ext cx="1152000" cy="1152000"/>
          </a:xfrm>
        </p:spPr>
        <p:txBody>
          <a:bodyPr anchor="ctr" anchorCtr="0"/>
          <a:lstStyle>
            <a:lvl1pPr>
              <a:defRPr sz="1333"/>
            </a:lvl1pPr>
          </a:lstStyle>
          <a:p>
            <a:r>
              <a:rPr lang="en-US" noProof="0" dirty="0"/>
              <a:t>Select the icon to insert a picture</a:t>
            </a:r>
          </a:p>
        </p:txBody>
      </p:sp>
      <p:sp>
        <p:nvSpPr>
          <p:cNvPr id="24" name="Espace réservé pour une image  4"/>
          <p:cNvSpPr>
            <a:spLocks noGrp="1"/>
          </p:cNvSpPr>
          <p:nvPr>
            <p:ph type="pic" sz="quarter" idx="19" hasCustomPrompt="1"/>
          </p:nvPr>
        </p:nvSpPr>
        <p:spPr bwMode="gray">
          <a:xfrm>
            <a:off x="7893771" y="1273333"/>
            <a:ext cx="1152000" cy="1152000"/>
          </a:xfrm>
        </p:spPr>
        <p:txBody>
          <a:bodyPr anchor="ctr" anchorCtr="0"/>
          <a:lstStyle>
            <a:lvl1pPr>
              <a:defRPr sz="1333"/>
            </a:lvl1pPr>
          </a:lstStyle>
          <a:p>
            <a:r>
              <a:rPr lang="en-US" noProof="0" dirty="0"/>
              <a:t>Select the icon to insert a picture</a:t>
            </a:r>
          </a:p>
        </p:txBody>
      </p:sp>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425" name="Image 4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8"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53175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amp; Visual">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9" name="Espace réservé pour une image  11"/>
          <p:cNvSpPr>
            <a:spLocks noGrp="1"/>
          </p:cNvSpPr>
          <p:nvPr>
            <p:ph type="pic" sz="quarter" idx="14" hasCustomPrompt="1"/>
          </p:nvPr>
        </p:nvSpPr>
        <p:spPr bwMode="gray">
          <a:xfrm>
            <a:off x="0" y="0"/>
            <a:ext cx="12192000" cy="3552000"/>
          </a:xfrm>
          <a:solidFill>
            <a:srgbClr val="EAEAEA"/>
          </a:solidFill>
        </p:spPr>
        <p:txBody>
          <a:bodyPr tIns="540000" anchor="ctr" anchorCtr="0"/>
          <a:lstStyle>
            <a:lvl1pPr>
              <a:defRPr sz="1333"/>
            </a:lvl1pPr>
          </a:lstStyle>
          <a:p>
            <a:r>
              <a:rPr lang="en-US" noProof="0" dirty="0"/>
              <a:t>Select the icon to insert a picture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10"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273762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24" y="1796819"/>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02" y="1940761"/>
            <a:ext cx="10156921" cy="432123"/>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24" y="247849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02" y="2622437"/>
            <a:ext cx="10156921" cy="432123"/>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24" y="3160171"/>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02" y="3304113"/>
            <a:ext cx="10156921" cy="432123"/>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911424" y="38418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1555702" y="3985789"/>
            <a:ext cx="10156921" cy="432123"/>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911424" y="4523523"/>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1555702" y="4667465"/>
            <a:ext cx="10156921" cy="432123"/>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911424" y="520519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1555702" y="5349140"/>
            <a:ext cx="10156921" cy="432123"/>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641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3 colum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88"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67" y="2420889"/>
            <a:ext cx="2880000" cy="673100"/>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88"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67" y="3299307"/>
            <a:ext cx="2880000" cy="673100"/>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88"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67" y="4177727"/>
            <a:ext cx="2880000" cy="673100"/>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4530773"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5175052" y="2420889"/>
            <a:ext cx="2880000" cy="673100"/>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4530773"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5175052" y="3299307"/>
            <a:ext cx="2880000" cy="673100"/>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4530773"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5175052" y="4177727"/>
            <a:ext cx="2880000" cy="673100"/>
          </a:xfrm>
        </p:spPr>
        <p:txBody>
          <a:bodyPr/>
          <a:lstStyle>
            <a:lvl1pPr algn="l">
              <a:defRPr>
                <a:solidFill>
                  <a:schemeClr val="accent4"/>
                </a:solidFill>
              </a:defRPr>
            </a:lvl1pPr>
          </a:lstStyle>
          <a:p>
            <a:pPr lvl="0"/>
            <a:r>
              <a:rPr lang="en-US" noProof="0" dirty="0"/>
              <a:t>Text</a:t>
            </a:r>
          </a:p>
        </p:txBody>
      </p:sp>
      <p:sp>
        <p:nvSpPr>
          <p:cNvPr id="22" name="Espace réservé du texte 4"/>
          <p:cNvSpPr>
            <a:spLocks noGrp="1"/>
          </p:cNvSpPr>
          <p:nvPr>
            <p:ph type="body" sz="quarter" idx="25" hasCustomPrompt="1"/>
          </p:nvPr>
        </p:nvSpPr>
        <p:spPr bwMode="gray">
          <a:xfrm>
            <a:off x="8180735"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3" name="Espace réservé du texte 7"/>
          <p:cNvSpPr>
            <a:spLocks noGrp="1"/>
          </p:cNvSpPr>
          <p:nvPr>
            <p:ph type="body" sz="quarter" idx="26" hasCustomPrompt="1"/>
          </p:nvPr>
        </p:nvSpPr>
        <p:spPr bwMode="gray">
          <a:xfrm>
            <a:off x="8825013" y="2420889"/>
            <a:ext cx="2880000" cy="673100"/>
          </a:xfrm>
        </p:spPr>
        <p:txBody>
          <a:bodyPr/>
          <a:lstStyle>
            <a:lvl1pPr algn="l">
              <a:defRPr>
                <a:solidFill>
                  <a:schemeClr val="accent4"/>
                </a:solidFill>
              </a:defRPr>
            </a:lvl1pPr>
          </a:lstStyle>
          <a:p>
            <a:pPr lvl="0"/>
            <a:r>
              <a:rPr lang="en-US" noProof="0" dirty="0"/>
              <a:t>Text</a:t>
            </a:r>
          </a:p>
        </p:txBody>
      </p:sp>
      <p:sp>
        <p:nvSpPr>
          <p:cNvPr id="24" name="Espace réservé du texte 4"/>
          <p:cNvSpPr>
            <a:spLocks noGrp="1"/>
          </p:cNvSpPr>
          <p:nvPr>
            <p:ph type="body" sz="quarter" idx="27" hasCustomPrompt="1"/>
          </p:nvPr>
        </p:nvSpPr>
        <p:spPr bwMode="gray">
          <a:xfrm>
            <a:off x="8180735"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5" name="Espace réservé du texte 7"/>
          <p:cNvSpPr>
            <a:spLocks noGrp="1"/>
          </p:cNvSpPr>
          <p:nvPr>
            <p:ph type="body" sz="quarter" idx="28" hasCustomPrompt="1"/>
          </p:nvPr>
        </p:nvSpPr>
        <p:spPr bwMode="gray">
          <a:xfrm>
            <a:off x="8825013" y="3299307"/>
            <a:ext cx="2880000" cy="673100"/>
          </a:xfrm>
        </p:spPr>
        <p:txBody>
          <a:bodyPr/>
          <a:lstStyle>
            <a:lvl1pPr algn="l">
              <a:defRPr>
                <a:solidFill>
                  <a:schemeClr val="accent4"/>
                </a:solidFill>
              </a:defRPr>
            </a:lvl1pPr>
          </a:lstStyle>
          <a:p>
            <a:pPr lvl="0"/>
            <a:r>
              <a:rPr lang="en-US" noProof="0" dirty="0"/>
              <a:t>Text</a:t>
            </a:r>
          </a:p>
        </p:txBody>
      </p:sp>
      <p:sp>
        <p:nvSpPr>
          <p:cNvPr id="26" name="Espace réservé du texte 4"/>
          <p:cNvSpPr>
            <a:spLocks noGrp="1"/>
          </p:cNvSpPr>
          <p:nvPr>
            <p:ph type="body" sz="quarter" idx="29" hasCustomPrompt="1"/>
          </p:nvPr>
        </p:nvSpPr>
        <p:spPr bwMode="gray">
          <a:xfrm>
            <a:off x="8180735"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7" name="Espace réservé du texte 7"/>
          <p:cNvSpPr>
            <a:spLocks noGrp="1"/>
          </p:cNvSpPr>
          <p:nvPr>
            <p:ph type="body" sz="quarter" idx="30" hasCustomPrompt="1"/>
          </p:nvPr>
        </p:nvSpPr>
        <p:spPr bwMode="gray">
          <a:xfrm>
            <a:off x="8825013" y="4177727"/>
            <a:ext cx="2880000" cy="673100"/>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3252268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P2185C">
    <p:spTree>
      <p:nvGrpSpPr>
        <p:cNvPr id="1" name=""/>
        <p:cNvGrpSpPr/>
        <p:nvPr/>
      </p:nvGrpSpPr>
      <p:grpSpPr>
        <a:xfrm>
          <a:off x="0" y="0"/>
          <a:ext cx="0" cy="0"/>
          <a:chOff x="0" y="0"/>
          <a:chExt cx="0" cy="0"/>
        </a:xfrm>
      </p:grpSpPr>
      <p:sp>
        <p:nvSpPr>
          <p:cNvPr id="2" name="Rectangle 1"/>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23544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29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7004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P393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431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dirty="0"/>
              <a:t>Click to edit Master title style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P166C">
    <p:spTree>
      <p:nvGrpSpPr>
        <p:cNvPr id="1" name=""/>
        <p:cNvGrpSpPr/>
        <p:nvPr/>
      </p:nvGrpSpPr>
      <p:grpSpPr>
        <a:xfrm>
          <a:off x="0" y="0"/>
          <a:ext cx="0" cy="0"/>
          <a:chOff x="0" y="0"/>
          <a:chExt cx="0" cy="0"/>
        </a:xfrm>
      </p:grpSpPr>
      <p:sp>
        <p:nvSpPr>
          <p:cNvPr id="12" name="Rectangle 11"/>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73068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P63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4083036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P54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5F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32021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P38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D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047392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P7506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FFC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32313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P7670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2160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P1787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E6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113298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P527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26864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P214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48140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lgn="l">
              <a:defRPr>
                <a:solidFill>
                  <a:schemeClr val="accent5"/>
                </a:solidFill>
              </a:defRPr>
            </a:lvl1pPr>
          </a:lstStyle>
          <a:p>
            <a:r>
              <a:rPr lang="en-US" noProof="0" dirty="0"/>
              <a:t>Title</a:t>
            </a:r>
          </a:p>
        </p:txBody>
      </p:sp>
      <p:sp>
        <p:nvSpPr>
          <p:cNvPr id="3" name="Espace réservé du contenu 2"/>
          <p:cNvSpPr>
            <a:spLocks noGrp="1"/>
          </p:cNvSpPr>
          <p:nvPr>
            <p:ph idx="1" hasCustomPrompt="1"/>
          </p:nvPr>
        </p:nvSpPr>
        <p:spPr bwMode="gray"/>
        <p:txBody>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7841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text 3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solidFill>
                  <a:schemeClr val="accent5"/>
                </a:solidFill>
              </a:defRPr>
            </a:lvl1pPr>
          </a:lstStyle>
          <a:p>
            <a:r>
              <a:rPr lang="en-US" noProof="0" dirty="0"/>
              <a:t>Title</a:t>
            </a:r>
          </a:p>
        </p:txBody>
      </p:sp>
      <p:sp>
        <p:nvSpPr>
          <p:cNvPr id="7" name="Espace réservé de la date 6"/>
          <p:cNvSpPr>
            <a:spLocks noGrp="1"/>
          </p:cNvSpPr>
          <p:nvPr>
            <p:ph type="dt" sz="half" idx="10"/>
          </p:nvPr>
        </p:nvSpPr>
        <p:spPr bwMode="gray"/>
        <p:txBody>
          <a:bodyPr/>
          <a:lstStyle/>
          <a:p>
            <a:r>
              <a:rPr lang="en-US" noProof="0"/>
              <a:t>Date</a:t>
            </a:r>
            <a:endParaRPr lang="en-US" noProof="0" dirty="0"/>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
        <p:nvSpPr>
          <p:cNvPr id="6" name="Espace réservé du texte 5"/>
          <p:cNvSpPr>
            <a:spLocks noGrp="1"/>
          </p:cNvSpPr>
          <p:nvPr>
            <p:ph type="body" sz="quarter" idx="13" hasCustomPrompt="1"/>
          </p:nvPr>
        </p:nvSpPr>
        <p:spPr bwMode="gray">
          <a:xfrm>
            <a:off x="478367"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4295296"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1" name="Espace réservé du texte 5"/>
          <p:cNvSpPr>
            <a:spLocks noGrp="1"/>
          </p:cNvSpPr>
          <p:nvPr>
            <p:ph type="body" sz="quarter" idx="15" hasCustomPrompt="1"/>
          </p:nvPr>
        </p:nvSpPr>
        <p:spPr bwMode="gray">
          <a:xfrm>
            <a:off x="8112225" y="2468034"/>
            <a:ext cx="3601409"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4037555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478367" y="2084917"/>
            <a:ext cx="2400300" cy="379306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pour une image  7"/>
          <p:cNvSpPr>
            <a:spLocks noGrp="1"/>
          </p:cNvSpPr>
          <p:nvPr>
            <p:ph type="pic" sz="quarter" idx="14" hasCustomPrompt="1"/>
          </p:nvPr>
        </p:nvSpPr>
        <p:spPr bwMode="gray">
          <a:xfrm>
            <a:off x="3024718" y="0"/>
            <a:ext cx="2302933" cy="3504000"/>
          </a:xfrm>
          <a:solidFill>
            <a:srgbClr val="EAEAEA"/>
          </a:solidFill>
        </p:spPr>
        <p:txBody>
          <a:bodyPr tIns="612000" anchor="ctr" anchorCtr="0"/>
          <a:lstStyle>
            <a:lvl1pPr>
              <a:defRPr sz="1333"/>
            </a:lvl1pPr>
          </a:lstStyle>
          <a:p>
            <a:r>
              <a:rPr lang="en-US" noProof="0" dirty="0"/>
              <a:t>Select the icon to insert a picture</a:t>
            </a:r>
          </a:p>
        </p:txBody>
      </p:sp>
      <p:sp>
        <p:nvSpPr>
          <p:cNvPr id="14" name="Espace réservé pour une image  7"/>
          <p:cNvSpPr>
            <a:spLocks noGrp="1"/>
          </p:cNvSpPr>
          <p:nvPr>
            <p:ph type="pic" sz="quarter" idx="15" hasCustomPrompt="1"/>
          </p:nvPr>
        </p:nvSpPr>
        <p:spPr bwMode="gray">
          <a:xfrm>
            <a:off x="3024717" y="3786000"/>
            <a:ext cx="2304000" cy="3072000"/>
          </a:xfrm>
          <a:solidFill>
            <a:srgbClr val="EAEAEA"/>
          </a:solidFill>
        </p:spPr>
        <p:txBody>
          <a:bodyPr tIns="612000" anchor="ctr" anchorCtr="0"/>
          <a:lstStyle>
            <a:lvl1pPr>
              <a:defRPr sz="1333"/>
            </a:lvl1pPr>
          </a:lstStyle>
          <a:p>
            <a:r>
              <a:rPr lang="en-US" noProof="0" dirty="0"/>
              <a:t>Select the icon to insert a picture</a:t>
            </a:r>
          </a:p>
        </p:txBody>
      </p:sp>
      <p:sp>
        <p:nvSpPr>
          <p:cNvPr id="15" name="Espace réservé pour une image  7"/>
          <p:cNvSpPr>
            <a:spLocks noGrp="1"/>
          </p:cNvSpPr>
          <p:nvPr>
            <p:ph type="pic" sz="quarter" idx="16" hasCustomPrompt="1"/>
          </p:nvPr>
        </p:nvSpPr>
        <p:spPr bwMode="gray">
          <a:xfrm>
            <a:off x="5568471" y="0"/>
            <a:ext cx="2302933" cy="2832000"/>
          </a:xfrm>
          <a:solidFill>
            <a:srgbClr val="EAEAEA"/>
          </a:solidFill>
        </p:spPr>
        <p:txBody>
          <a:bodyPr tIns="612000" anchor="ctr" anchorCtr="0"/>
          <a:lstStyle>
            <a:lvl1pPr>
              <a:defRPr sz="1333"/>
            </a:lvl1pPr>
          </a:lstStyle>
          <a:p>
            <a:r>
              <a:rPr lang="en-US" noProof="0" dirty="0"/>
              <a:t>Select the icon to insert a picture</a:t>
            </a:r>
          </a:p>
        </p:txBody>
      </p:sp>
      <p:sp>
        <p:nvSpPr>
          <p:cNvPr id="16" name="Espace réservé pour une image  7"/>
          <p:cNvSpPr>
            <a:spLocks noGrp="1"/>
          </p:cNvSpPr>
          <p:nvPr>
            <p:ph type="pic" sz="quarter" idx="17" hasCustomPrompt="1"/>
          </p:nvPr>
        </p:nvSpPr>
        <p:spPr bwMode="gray">
          <a:xfrm>
            <a:off x="5568471" y="3114000"/>
            <a:ext cx="2304000" cy="3744000"/>
          </a:xfrm>
          <a:solidFill>
            <a:srgbClr val="EAEAEA"/>
          </a:solidFill>
        </p:spPr>
        <p:txBody>
          <a:bodyPr tIns="612000" anchor="ctr" anchorCtr="0"/>
          <a:lstStyle>
            <a:lvl1pPr>
              <a:defRPr sz="1333"/>
            </a:lvl1pPr>
          </a:lstStyle>
          <a:p>
            <a:r>
              <a:rPr lang="en-US" noProof="0" dirty="0"/>
              <a:t>Select the icon to insert a picture</a:t>
            </a:r>
          </a:p>
        </p:txBody>
      </p:sp>
      <p:sp>
        <p:nvSpPr>
          <p:cNvPr id="17" name="Espace réservé pour une image  7"/>
          <p:cNvSpPr>
            <a:spLocks noGrp="1"/>
          </p:cNvSpPr>
          <p:nvPr>
            <p:ph type="pic" sz="quarter" idx="18" hasCustomPrompt="1"/>
          </p:nvPr>
        </p:nvSpPr>
        <p:spPr bwMode="gray">
          <a:xfrm>
            <a:off x="8112224" y="-4867"/>
            <a:ext cx="2302933" cy="3888000"/>
          </a:xfrm>
          <a:solidFill>
            <a:srgbClr val="EAEAEA"/>
          </a:solidFill>
        </p:spPr>
        <p:txBody>
          <a:bodyPr tIns="612000" anchor="ctr" anchorCtr="0"/>
          <a:lstStyle>
            <a:lvl1pPr>
              <a:defRPr sz="1333"/>
            </a:lvl1pPr>
          </a:lstStyle>
          <a:p>
            <a:r>
              <a:rPr lang="en-US" noProof="0" dirty="0"/>
              <a:t>Select the icon to insert a picture</a:t>
            </a:r>
          </a:p>
        </p:txBody>
      </p:sp>
      <p:sp>
        <p:nvSpPr>
          <p:cNvPr id="18" name="Espace réservé pour une image  7"/>
          <p:cNvSpPr>
            <a:spLocks noGrp="1"/>
          </p:cNvSpPr>
          <p:nvPr>
            <p:ph type="pic" sz="quarter" idx="19" hasCustomPrompt="1"/>
          </p:nvPr>
        </p:nvSpPr>
        <p:spPr bwMode="gray">
          <a:xfrm>
            <a:off x="8112224" y="4170000"/>
            <a:ext cx="2304000" cy="2688000"/>
          </a:xfrm>
          <a:solidFill>
            <a:srgbClr val="EAEAEA"/>
          </a:solidFill>
        </p:spPr>
        <p:txBody>
          <a:bodyPr tIns="612000" anchor="ctr" anchorCtr="0"/>
          <a:lstStyle>
            <a:lvl1pPr>
              <a:defRPr sz="1333"/>
            </a:lvl1pPr>
          </a:lstStyle>
          <a:p>
            <a:r>
              <a:rPr lang="en-US" noProof="0" dirty="0"/>
              <a:t>Select the icon to insert a picture</a:t>
            </a:r>
          </a:p>
        </p:txBody>
      </p:sp>
      <p:sp>
        <p:nvSpPr>
          <p:cNvPr id="19"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a:t>Date</a:t>
            </a:r>
            <a:endParaRPr lang="en-US" noProof="0" dirty="0"/>
          </a:p>
        </p:txBody>
      </p:sp>
      <p:sp>
        <p:nvSpPr>
          <p:cNvPr id="20"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21"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Tree>
    <p:extLst>
      <p:ext uri="{BB962C8B-B14F-4D97-AF65-F5344CB8AC3E}">
        <p14:creationId xmlns:p14="http://schemas.microsoft.com/office/powerpoint/2010/main" val="449847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ico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0" name="Espace réservé pour une image  4"/>
          <p:cNvSpPr>
            <a:spLocks noGrp="1"/>
          </p:cNvSpPr>
          <p:nvPr>
            <p:ph type="pic" sz="quarter" idx="14" hasCustomPrompt="1"/>
          </p:nvPr>
        </p:nvSpPr>
        <p:spPr bwMode="gray">
          <a:xfrm>
            <a:off x="2664616" y="1152548"/>
            <a:ext cx="1152000" cy="1152000"/>
          </a:xfrm>
        </p:spPr>
        <p:txBody>
          <a:bodyPr anchor="ctr" anchorCtr="0"/>
          <a:lstStyle>
            <a:lvl1pPr>
              <a:defRPr sz="1333"/>
            </a:lvl1pPr>
          </a:lstStyle>
          <a:p>
            <a:r>
              <a:rPr lang="en-US" noProof="0" dirty="0"/>
              <a:t>Select the icon to insert a picture</a:t>
            </a:r>
          </a:p>
        </p:txBody>
      </p:sp>
      <p:sp>
        <p:nvSpPr>
          <p:cNvPr id="8" name="Espace réservé du texte 7"/>
          <p:cNvSpPr>
            <a:spLocks noGrp="1"/>
          </p:cNvSpPr>
          <p:nvPr>
            <p:ph type="body" sz="quarter" idx="15" hasCustomPrompt="1"/>
          </p:nvPr>
        </p:nvSpPr>
        <p:spPr bwMode="gray">
          <a:xfrm>
            <a:off x="2112434" y="2314864"/>
            <a:ext cx="2256367" cy="1114136"/>
          </a:xfrm>
        </p:spPr>
        <p:txBody>
          <a:bodyPr/>
          <a:lstStyle>
            <a:lvl1pPr>
              <a:defRPr sz="1333">
                <a:solidFill>
                  <a:schemeClr val="bg1"/>
                </a:solidFill>
              </a:defRPr>
            </a:lvl1pPr>
          </a:lstStyle>
          <a:p>
            <a:pPr lvl="0"/>
            <a:r>
              <a:rPr lang="en-US" noProof="0" dirty="0"/>
              <a:t>Text</a:t>
            </a:r>
          </a:p>
        </p:txBody>
      </p:sp>
      <p:sp>
        <p:nvSpPr>
          <p:cNvPr id="14" name="Espace réservé pour une image  4"/>
          <p:cNvSpPr>
            <a:spLocks noGrp="1"/>
          </p:cNvSpPr>
          <p:nvPr>
            <p:ph type="pic" sz="quarter" idx="16" hasCustomPrompt="1"/>
          </p:nvPr>
        </p:nvSpPr>
        <p:spPr bwMode="gray">
          <a:xfrm>
            <a:off x="5520000" y="1152548"/>
            <a:ext cx="1152000" cy="1152000"/>
          </a:xfrm>
        </p:spPr>
        <p:txBody>
          <a:bodyPr anchor="ctr" anchorCtr="0"/>
          <a:lstStyle>
            <a:lvl1pPr>
              <a:defRPr sz="1333"/>
            </a:lvl1pPr>
          </a:lstStyle>
          <a:p>
            <a:r>
              <a:rPr lang="en-US" noProof="0" dirty="0"/>
              <a:t>Select the icon to insert a picture</a:t>
            </a:r>
          </a:p>
        </p:txBody>
      </p:sp>
      <p:sp>
        <p:nvSpPr>
          <p:cNvPr id="15" name="Espace réservé du texte 7"/>
          <p:cNvSpPr>
            <a:spLocks noGrp="1"/>
          </p:cNvSpPr>
          <p:nvPr>
            <p:ph type="body" sz="quarter" idx="17" hasCustomPrompt="1"/>
          </p:nvPr>
        </p:nvSpPr>
        <p:spPr bwMode="gray">
          <a:xfrm>
            <a:off x="4967818" y="2314864"/>
            <a:ext cx="2256367" cy="1114136"/>
          </a:xfrm>
        </p:spPr>
        <p:txBody>
          <a:bodyPr/>
          <a:lstStyle>
            <a:lvl1pPr>
              <a:defRPr sz="1333">
                <a:solidFill>
                  <a:schemeClr val="bg1"/>
                </a:solidFill>
              </a:defRPr>
            </a:lvl1pPr>
          </a:lstStyle>
          <a:p>
            <a:pPr lvl="0"/>
            <a:r>
              <a:rPr lang="en-US" noProof="0" dirty="0"/>
              <a:t>Text</a:t>
            </a:r>
          </a:p>
        </p:txBody>
      </p:sp>
      <p:sp>
        <p:nvSpPr>
          <p:cNvPr id="16" name="Espace réservé pour une image  4"/>
          <p:cNvSpPr>
            <a:spLocks noGrp="1"/>
          </p:cNvSpPr>
          <p:nvPr>
            <p:ph type="pic" sz="quarter" idx="18" hasCustomPrompt="1"/>
          </p:nvPr>
        </p:nvSpPr>
        <p:spPr bwMode="gray">
          <a:xfrm>
            <a:off x="8400256" y="1152548"/>
            <a:ext cx="1152000" cy="1152000"/>
          </a:xfrm>
        </p:spPr>
        <p:txBody>
          <a:bodyPr anchor="ctr" anchorCtr="0"/>
          <a:lstStyle>
            <a:lvl1pPr>
              <a:defRPr sz="1333"/>
            </a:lvl1pPr>
          </a:lstStyle>
          <a:p>
            <a:r>
              <a:rPr lang="en-US" noProof="0" dirty="0"/>
              <a:t>Select the icon to insert a picture</a:t>
            </a:r>
          </a:p>
        </p:txBody>
      </p:sp>
      <p:sp>
        <p:nvSpPr>
          <p:cNvPr id="17" name="Espace réservé du texte 7"/>
          <p:cNvSpPr>
            <a:spLocks noGrp="1"/>
          </p:cNvSpPr>
          <p:nvPr>
            <p:ph type="body" sz="quarter" idx="19" hasCustomPrompt="1"/>
          </p:nvPr>
        </p:nvSpPr>
        <p:spPr bwMode="gray">
          <a:xfrm>
            <a:off x="7848074" y="2314864"/>
            <a:ext cx="2256367" cy="1114136"/>
          </a:xfrm>
        </p:spPr>
        <p:txBody>
          <a:bodyPr/>
          <a:lstStyle>
            <a:lvl1pPr>
              <a:defRPr sz="1333">
                <a:solidFill>
                  <a:schemeClr val="bg1"/>
                </a:solidFill>
              </a:defRPr>
            </a:lvl1pPr>
          </a:lstStyle>
          <a:p>
            <a:pPr lvl="0"/>
            <a:r>
              <a:rPr lang="en-US" noProof="0" dirty="0"/>
              <a:t>Text</a:t>
            </a:r>
          </a:p>
        </p:txBody>
      </p:sp>
      <p:sp>
        <p:nvSpPr>
          <p:cNvPr id="18" name="Espace réservé du texte 17"/>
          <p:cNvSpPr>
            <a:spLocks noGrp="1"/>
          </p:cNvSpPr>
          <p:nvPr>
            <p:ph type="body" sz="quarter" idx="20" hasCustomPrompt="1"/>
          </p:nvPr>
        </p:nvSpPr>
        <p:spPr bwMode="gray">
          <a:xfrm>
            <a:off x="478367" y="4389107"/>
            <a:ext cx="11235267" cy="1488877"/>
          </a:xfrm>
        </p:spPr>
        <p:txBody>
          <a:bodyPr/>
          <a:lstStyle>
            <a:lvl1pPr>
              <a:defRPr sz="1333"/>
            </a:lvl1pPr>
            <a:lvl2pPr>
              <a:defRPr sz="1333"/>
            </a:lvl2pPr>
          </a:lstStyle>
          <a:p>
            <a:pPr lvl="0"/>
            <a:r>
              <a:rPr lang="en-US" noProof="0" dirty="0"/>
              <a:t>Text level 1</a:t>
            </a:r>
          </a:p>
          <a:p>
            <a:pPr lvl="1"/>
            <a:r>
              <a:rPr lang="en-US" noProof="0" dirty="0"/>
              <a:t>Text level 2</a:t>
            </a:r>
          </a:p>
        </p:txBody>
      </p:sp>
      <p:sp>
        <p:nvSpPr>
          <p:cNvPr id="5" name="Espace réservé pour une image  4"/>
          <p:cNvSpPr>
            <a:spLocks noGrp="1"/>
          </p:cNvSpPr>
          <p:nvPr>
            <p:ph type="pic" sz="quarter" idx="13" hasCustomPrompt="1"/>
          </p:nvPr>
        </p:nvSpPr>
        <p:spPr bwMode="gray">
          <a:xfrm>
            <a:off x="0" y="0"/>
            <a:ext cx="12192000" cy="3912000"/>
          </a:xfrm>
          <a:solidFill>
            <a:srgbClr val="EAEAEA"/>
          </a:solidFill>
        </p:spPr>
        <p:txBody>
          <a:bodyPr bIns="1548000" anchor="ctr" anchorCtr="0"/>
          <a:lstStyle>
            <a:lvl1pPr>
              <a:defRPr sz="1333"/>
            </a:lvl1pPr>
          </a:lstStyle>
          <a:p>
            <a:r>
              <a:rPr lang="en-US" noProof="0" dirty="0"/>
              <a:t>Select the icon to insert a picture then </a:t>
            </a:r>
            <a:br>
              <a:rPr lang="en-US" noProof="0" dirty="0"/>
            </a:br>
            <a:r>
              <a:rPr lang="en-US" noProof="0" dirty="0"/>
              <a:t>place the visual into background position </a:t>
            </a:r>
            <a:br>
              <a:rPr lang="en-US" noProof="0" dirty="0"/>
            </a:br>
            <a:r>
              <a:rPr lang="en-US" noProof="0" dirty="0"/>
              <a:t>(Right click with the mouse / Send to back)</a:t>
            </a:r>
          </a:p>
        </p:txBody>
      </p:sp>
    </p:spTree>
    <p:extLst>
      <p:ext uri="{BB962C8B-B14F-4D97-AF65-F5344CB8AC3E}">
        <p14:creationId xmlns:p14="http://schemas.microsoft.com/office/powerpoint/2010/main" val="54302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7" name="Espace réservé du texte 4"/>
          <p:cNvSpPr>
            <a:spLocks noGrp="1"/>
          </p:cNvSpPr>
          <p:nvPr>
            <p:ph type="body" sz="quarter" idx="18" hasCustomPrompt="1"/>
          </p:nvPr>
        </p:nvSpPr>
        <p:spPr bwMode="gray">
          <a:xfrm>
            <a:off x="7540504" y="4149080"/>
            <a:ext cx="1248139" cy="1104000"/>
          </a:xfrm>
          <a:prstGeom prst="callout2">
            <a:avLst>
              <a:gd name="adj1" fmla="val 43813"/>
              <a:gd name="adj2" fmla="val -10594"/>
              <a:gd name="adj3" fmla="val 43813"/>
              <a:gd name="adj4" fmla="val -42349"/>
              <a:gd name="adj5" fmla="val 3930"/>
              <a:gd name="adj6" fmla="val -74212"/>
            </a:avLst>
          </a:prstGeom>
          <a:ln>
            <a:solidFill>
              <a:schemeClr val="accent1"/>
            </a:solidFill>
          </a:ln>
        </p:spPr>
        <p:txBody>
          <a:bodyPr anchor="ctr" anchorCtr="0"/>
          <a:lstStyle>
            <a:lvl1pPr algn="l">
              <a:defRPr sz="1333" b="1">
                <a:solidFill>
                  <a:schemeClr val="accent1"/>
                </a:solidFill>
              </a:defRPr>
            </a:lvl1pPr>
            <a:lvl2pPr algn="l">
              <a:defRPr sz="1333" b="1">
                <a:solidFill>
                  <a:schemeClr val="accent1"/>
                </a:solidFill>
              </a:defRPr>
            </a:lvl2pPr>
          </a:lstStyle>
          <a:p>
            <a:pPr lvl="0"/>
            <a:r>
              <a:rPr lang="en-US" noProof="0" dirty="0"/>
              <a:t>Text level 1</a:t>
            </a:r>
          </a:p>
          <a:p>
            <a:pPr lvl="1"/>
            <a:r>
              <a:rPr lang="en-US" noProof="0" dirty="0"/>
              <a:t>Text level 2</a:t>
            </a:r>
          </a:p>
        </p:txBody>
      </p:sp>
      <p:sp>
        <p:nvSpPr>
          <p:cNvPr id="15" name="Espace réservé du texte 4"/>
          <p:cNvSpPr>
            <a:spLocks noGrp="1"/>
          </p:cNvSpPr>
          <p:nvPr>
            <p:ph type="body" sz="quarter" idx="16" hasCustomPrompt="1"/>
          </p:nvPr>
        </p:nvSpPr>
        <p:spPr bwMode="gray">
          <a:xfrm>
            <a:off x="3359696" y="4149080"/>
            <a:ext cx="1248139" cy="1104000"/>
          </a:xfrm>
          <a:prstGeom prst="callout2">
            <a:avLst>
              <a:gd name="adj1" fmla="val 44643"/>
              <a:gd name="adj2" fmla="val 114996"/>
              <a:gd name="adj3" fmla="val 44643"/>
              <a:gd name="adj4" fmla="val 145669"/>
              <a:gd name="adj5" fmla="val 3100"/>
              <a:gd name="adj6" fmla="val 176234"/>
            </a:avLst>
          </a:prstGeom>
          <a:ln>
            <a:solidFill>
              <a:schemeClr val="accent5"/>
            </a:solidFill>
          </a:ln>
        </p:spPr>
        <p:txBody>
          <a:bodyPr anchor="ctr" anchorCtr="0"/>
          <a:lstStyle>
            <a:lvl1pPr algn="r">
              <a:defRPr sz="1333" b="1">
                <a:solidFill>
                  <a:schemeClr val="accent5"/>
                </a:solidFill>
              </a:defRPr>
            </a:lvl1pPr>
            <a:lvl2pPr algn="r">
              <a:defRPr sz="1333" b="1">
                <a:solidFill>
                  <a:schemeClr val="accent5"/>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3359697" y="1744572"/>
            <a:ext cx="1248139" cy="1104000"/>
          </a:xfrm>
          <a:prstGeom prst="callout2">
            <a:avLst>
              <a:gd name="adj1" fmla="val 48795"/>
              <a:gd name="adj2" fmla="val 112793"/>
              <a:gd name="adj3" fmla="val 48795"/>
              <a:gd name="adj4" fmla="val 145669"/>
              <a:gd name="adj5" fmla="val 85303"/>
              <a:gd name="adj6" fmla="val 178437"/>
            </a:avLst>
          </a:prstGeom>
          <a:ln>
            <a:solidFill>
              <a:schemeClr val="bg2"/>
            </a:solidFill>
          </a:ln>
        </p:spPr>
        <p:txBody>
          <a:bodyPr anchor="ctr" anchorCtr="0"/>
          <a:lstStyle>
            <a:lvl1pPr algn="r">
              <a:defRPr sz="1333" b="1">
                <a:solidFill>
                  <a:schemeClr val="bg2"/>
                </a:solidFill>
              </a:defRPr>
            </a:lvl1pPr>
            <a:lvl2pPr algn="r">
              <a:defRPr sz="1333" b="1">
                <a:solidFill>
                  <a:schemeClr val="bg2"/>
                </a:solidFill>
              </a:defRPr>
            </a:lvl2pPr>
          </a:lstStyle>
          <a:p>
            <a:pPr lvl="0"/>
            <a:r>
              <a:rPr lang="en-US" noProof="0" dirty="0"/>
              <a:t>Text level 1</a:t>
            </a:r>
          </a:p>
          <a:p>
            <a:pPr lvl="1"/>
            <a:r>
              <a:rPr lang="en-US" noProof="0" dirty="0"/>
              <a:t>Text level 2</a:t>
            </a:r>
          </a:p>
        </p:txBody>
      </p:sp>
      <p:sp>
        <p:nvSpPr>
          <p:cNvPr id="20" name="Espace réservé du texte 4"/>
          <p:cNvSpPr>
            <a:spLocks noGrp="1"/>
          </p:cNvSpPr>
          <p:nvPr>
            <p:ph type="body" sz="quarter" idx="21" hasCustomPrompt="1"/>
          </p:nvPr>
        </p:nvSpPr>
        <p:spPr bwMode="gray">
          <a:xfrm>
            <a:off x="7540504" y="1738983"/>
            <a:ext cx="1248139" cy="1104000"/>
          </a:xfrm>
          <a:prstGeom prst="callout2">
            <a:avLst>
              <a:gd name="adj1" fmla="val 48795"/>
              <a:gd name="adj2" fmla="val -10594"/>
              <a:gd name="adj3" fmla="val 48794"/>
              <a:gd name="adj4" fmla="val -43818"/>
              <a:gd name="adj5" fmla="val 81982"/>
              <a:gd name="adj6" fmla="val -72009"/>
            </a:avLst>
          </a:prstGeom>
          <a:ln>
            <a:solidFill>
              <a:srgbClr val="FFCD1E"/>
            </a:solidFill>
          </a:ln>
        </p:spPr>
        <p:txBody>
          <a:bodyPr anchor="ctr" anchorCtr="0"/>
          <a:lstStyle>
            <a:lvl1pPr algn="l">
              <a:defRPr sz="1333" b="1">
                <a:solidFill>
                  <a:srgbClr val="FFCD1E"/>
                </a:solidFill>
              </a:defRPr>
            </a:lvl1pPr>
            <a:lvl2pPr algn="l">
              <a:defRPr sz="1333" b="1">
                <a:solidFill>
                  <a:srgbClr val="FFCD1E"/>
                </a:solidFill>
              </a:defRPr>
            </a:lvl2pPr>
          </a:lstStyle>
          <a:p>
            <a:pPr lvl="0"/>
            <a:r>
              <a:rPr lang="en-US" noProof="0" dirty="0"/>
              <a:t>Text level 1</a:t>
            </a:r>
          </a:p>
          <a:p>
            <a:pPr lvl="1"/>
            <a:r>
              <a:rPr lang="en-US" noProof="0" dirty="0"/>
              <a:t>Text level 2</a:t>
            </a:r>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14" name="Espace réservé du texte 4"/>
          <p:cNvSpPr>
            <a:spLocks noGrp="1"/>
          </p:cNvSpPr>
          <p:nvPr>
            <p:ph type="body" sz="quarter" idx="15" hasCustomPrompt="1"/>
          </p:nvPr>
        </p:nvSpPr>
        <p:spPr bwMode="gray">
          <a:xfrm>
            <a:off x="1055440" y="1738983"/>
            <a:ext cx="2304256" cy="1017943"/>
          </a:xfrm>
          <a:prstGeom prst="roundRect">
            <a:avLst>
              <a:gd name="adj" fmla="val 5779"/>
            </a:avLst>
          </a:prstGeom>
          <a:solidFill>
            <a:schemeClr val="bg2"/>
          </a:solidFill>
        </p:spPr>
        <p:txBody>
          <a:bodyPr lIns="72000" tIns="36000" rIns="36000" bIns="36000" anchor="ctr" anchorCtr="0"/>
          <a:lstStyle>
            <a:lvl1pPr algn="l">
              <a:lnSpc>
                <a:spcPct val="100000"/>
              </a:lnSpc>
              <a:defRPr>
                <a:solidFill>
                  <a:schemeClr val="bg1"/>
                </a:solidFill>
              </a:defRPr>
            </a:lvl1pPr>
            <a:lvl2pPr algn="l">
              <a:lnSpc>
                <a:spcPct val="100000"/>
              </a:lnSpc>
              <a:spcBef>
                <a:spcPts val="0"/>
              </a:spcBef>
              <a:spcAft>
                <a:spcPts val="0"/>
              </a:spcAft>
              <a:defRPr>
                <a:solidFill>
                  <a:schemeClr val="bg1"/>
                </a:solidFill>
              </a:defRPr>
            </a:lvl2pPr>
          </a:lstStyle>
          <a:p>
            <a:pPr lvl="0"/>
            <a:r>
              <a:rPr lang="en-US" noProof="0" dirty="0"/>
              <a:t>Text level 1</a:t>
            </a:r>
          </a:p>
          <a:p>
            <a:pPr lvl="1"/>
            <a:r>
              <a:rPr lang="en-US" noProof="0" dirty="0"/>
              <a:t>Text level 2</a:t>
            </a:r>
          </a:p>
        </p:txBody>
      </p:sp>
      <p:sp>
        <p:nvSpPr>
          <p:cNvPr id="3" name="Titre 2"/>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16" name="Espace réservé du texte 4"/>
          <p:cNvSpPr>
            <a:spLocks noGrp="1"/>
          </p:cNvSpPr>
          <p:nvPr>
            <p:ph type="body" sz="quarter" idx="17" hasCustomPrompt="1"/>
          </p:nvPr>
        </p:nvSpPr>
        <p:spPr bwMode="gray">
          <a:xfrm>
            <a:off x="1055439" y="4143491"/>
            <a:ext cx="2304256" cy="1017943"/>
          </a:xfrm>
          <a:prstGeom prst="roundRect">
            <a:avLst>
              <a:gd name="adj" fmla="val 5779"/>
            </a:avLst>
          </a:prstGeom>
          <a:solidFill>
            <a:schemeClr val="accent5"/>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8871143" y="4149081"/>
            <a:ext cx="2304256" cy="1017943"/>
          </a:xfrm>
          <a:prstGeom prst="roundRect">
            <a:avLst>
              <a:gd name="adj" fmla="val 5779"/>
            </a:avLst>
          </a:prstGeom>
          <a:solidFill>
            <a:schemeClr val="accent1"/>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9" name="Espace réservé du texte 4"/>
          <p:cNvSpPr>
            <a:spLocks noGrp="1"/>
          </p:cNvSpPr>
          <p:nvPr>
            <p:ph type="body" sz="quarter" idx="20" hasCustomPrompt="1"/>
          </p:nvPr>
        </p:nvSpPr>
        <p:spPr bwMode="gray">
          <a:xfrm>
            <a:off x="8871143" y="1738983"/>
            <a:ext cx="2304256" cy="1017943"/>
          </a:xfrm>
          <a:prstGeom prst="roundRect">
            <a:avLst>
              <a:gd name="adj" fmla="val 5779"/>
            </a:avLst>
          </a:prstGeom>
          <a:solidFill>
            <a:srgbClr val="FFCD1E"/>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5" name="Espace réservé du texte 4"/>
          <p:cNvSpPr>
            <a:spLocks noGrp="1"/>
          </p:cNvSpPr>
          <p:nvPr>
            <p:ph type="body" sz="quarter" idx="13" hasCustomPrompt="1"/>
          </p:nvPr>
        </p:nvSpPr>
        <p:spPr bwMode="gray">
          <a:xfrm>
            <a:off x="5135894" y="2468034"/>
            <a:ext cx="1921073" cy="1921933"/>
          </a:xfrm>
          <a:prstGeom prst="ellipse">
            <a:avLst/>
          </a:prstGeom>
          <a:solidFill>
            <a:schemeClr val="tx2"/>
          </a:solidFill>
        </p:spPr>
        <p:txBody>
          <a:bodyPr anchor="ctr" anchorCtr="0"/>
          <a:lstStyle>
            <a:lvl1pPr>
              <a:lnSpc>
                <a:spcPct val="100000"/>
              </a:lnSpc>
              <a:defRPr sz="1333">
                <a:solidFill>
                  <a:schemeClr val="bg1"/>
                </a:solidFill>
              </a:defRPr>
            </a:lvl1pPr>
            <a:lvl2pPr>
              <a:lnSpc>
                <a:spcPct val="100000"/>
              </a:lnSpc>
              <a:defRPr sz="1333">
                <a:solidFill>
                  <a:schemeClr val="bg1"/>
                </a:solidFill>
              </a:defRPr>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301835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5" name="Espace réservé du tableau 4"/>
          <p:cNvSpPr>
            <a:spLocks noGrp="1"/>
          </p:cNvSpPr>
          <p:nvPr>
            <p:ph type="tbl" sz="quarter" idx="13" hasCustomPrompt="1"/>
          </p:nvPr>
        </p:nvSpPr>
        <p:spPr bwMode="gray">
          <a:xfrm>
            <a:off x="478367" y="1028701"/>
            <a:ext cx="11235267" cy="4944583"/>
          </a:xfrm>
        </p:spPr>
        <p:txBody>
          <a:bodyPr tIns="540000" anchor="ctr" anchorCtr="0"/>
          <a:lstStyle>
            <a:lvl1pPr>
              <a:defRPr/>
            </a:lvl1pPr>
          </a:lstStyle>
          <a:p>
            <a:r>
              <a:rPr lang="en-US" noProof="0" dirty="0"/>
              <a:t>Table</a:t>
            </a:r>
          </a:p>
        </p:txBody>
      </p:sp>
    </p:spTree>
    <p:extLst>
      <p:ext uri="{BB962C8B-B14F-4D97-AF65-F5344CB8AC3E}">
        <p14:creationId xmlns:p14="http://schemas.microsoft.com/office/powerpoint/2010/main" val="1555155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478368"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459377" y="246803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5" hasCustomPrompt="1"/>
          </p:nvPr>
        </p:nvSpPr>
        <p:spPr bwMode="gray">
          <a:xfrm>
            <a:off x="2159564" y="2459636"/>
            <a:ext cx="912000" cy="912000"/>
          </a:xfrm>
          <a:prstGeom prst="ellipse">
            <a:avLst/>
          </a:prstGeom>
          <a:solidFill>
            <a:srgbClr val="DCDC00"/>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5" name="Espace réservé du texte 4"/>
          <p:cNvSpPr>
            <a:spLocks noGrp="1"/>
          </p:cNvSpPr>
          <p:nvPr>
            <p:ph type="body" sz="quarter" idx="16" hasCustomPrompt="1"/>
          </p:nvPr>
        </p:nvSpPr>
        <p:spPr bwMode="gray">
          <a:xfrm>
            <a:off x="459377" y="355278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6" name="Espace réservé du texte 4"/>
          <p:cNvSpPr>
            <a:spLocks noGrp="1"/>
          </p:cNvSpPr>
          <p:nvPr>
            <p:ph type="body" sz="quarter" idx="17" hasCustomPrompt="1"/>
          </p:nvPr>
        </p:nvSpPr>
        <p:spPr bwMode="gray">
          <a:xfrm>
            <a:off x="2159564" y="3544385"/>
            <a:ext cx="912000" cy="912000"/>
          </a:xfrm>
          <a:prstGeom prst="ellipse">
            <a:avLst/>
          </a:prstGeom>
          <a:solidFill>
            <a:schemeClr val="accent6"/>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7" name="Espace réservé du texte 4"/>
          <p:cNvSpPr>
            <a:spLocks noGrp="1"/>
          </p:cNvSpPr>
          <p:nvPr>
            <p:ph type="body" sz="quarter" idx="18" hasCustomPrompt="1"/>
          </p:nvPr>
        </p:nvSpPr>
        <p:spPr bwMode="gray">
          <a:xfrm>
            <a:off x="459377" y="4637531"/>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2159564" y="4629133"/>
            <a:ext cx="912000" cy="912000"/>
          </a:xfrm>
          <a:prstGeom prst="ellipse">
            <a:avLst/>
          </a:prstGeom>
          <a:solidFill>
            <a:schemeClr val="bg2"/>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9" name="Espace réservé du texte 4"/>
          <p:cNvSpPr>
            <a:spLocks noGrp="1"/>
          </p:cNvSpPr>
          <p:nvPr>
            <p:ph type="body" sz="quarter" idx="20" hasCustomPrompt="1"/>
          </p:nvPr>
        </p:nvSpPr>
        <p:spPr bwMode="gray">
          <a:xfrm>
            <a:off x="4284324"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8" name="Espace réservé du graphique 7"/>
          <p:cNvSpPr>
            <a:spLocks noGrp="1"/>
          </p:cNvSpPr>
          <p:nvPr>
            <p:ph type="chart" sz="quarter" idx="21" hasCustomPrompt="1"/>
          </p:nvPr>
        </p:nvSpPr>
        <p:spPr bwMode="gray">
          <a:xfrm>
            <a:off x="4284324" y="2372884"/>
            <a:ext cx="3624000" cy="3505101"/>
          </a:xfrm>
        </p:spPr>
        <p:txBody>
          <a:bodyPr tIns="540000" anchor="ctr" anchorCtr="0"/>
          <a:lstStyle>
            <a:lvl1pPr>
              <a:defRPr/>
            </a:lvl1pPr>
          </a:lstStyle>
          <a:p>
            <a:r>
              <a:rPr lang="en-US" noProof="0" dirty="0"/>
              <a:t>Graph</a:t>
            </a:r>
          </a:p>
        </p:txBody>
      </p:sp>
      <p:sp>
        <p:nvSpPr>
          <p:cNvPr id="20" name="Espace réservé du texte 4"/>
          <p:cNvSpPr>
            <a:spLocks noGrp="1"/>
          </p:cNvSpPr>
          <p:nvPr>
            <p:ph type="body" sz="quarter" idx="22" hasCustomPrompt="1"/>
          </p:nvPr>
        </p:nvSpPr>
        <p:spPr bwMode="gray">
          <a:xfrm>
            <a:off x="8069456"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21" name="Espace réservé du graphique 7"/>
          <p:cNvSpPr>
            <a:spLocks noGrp="1"/>
          </p:cNvSpPr>
          <p:nvPr>
            <p:ph type="chart" sz="quarter" idx="23" hasCustomPrompt="1"/>
          </p:nvPr>
        </p:nvSpPr>
        <p:spPr bwMode="gray">
          <a:xfrm>
            <a:off x="8069456" y="2372884"/>
            <a:ext cx="3624000" cy="3505101"/>
          </a:xfrm>
        </p:spPr>
        <p:txBody>
          <a:bodyPr tIns="540000" anchor="ctr" anchorCtr="0"/>
          <a:lstStyle/>
          <a:p>
            <a:r>
              <a:rPr lang="en-US" noProof="0" dirty="0"/>
              <a:t>Graph</a:t>
            </a:r>
          </a:p>
        </p:txBody>
      </p:sp>
    </p:spTree>
    <p:extLst>
      <p:ext uri="{BB962C8B-B14F-4D97-AF65-F5344CB8AC3E}">
        <p14:creationId xmlns:p14="http://schemas.microsoft.com/office/powerpoint/2010/main" val="45790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2556084" y="2409550"/>
            <a:ext cx="1678517" cy="1680633"/>
          </a:xfrm>
          <a:prstGeom prst="ellipse">
            <a:avLst/>
          </a:prstGeom>
          <a:solidFill>
            <a:srgbClr val="DCDC00"/>
          </a:solidFill>
        </p:spPr>
        <p:txBody>
          <a:bodyPr anchor="ctr" anchorCtr="0"/>
          <a:lstStyle>
            <a:lvl1pPr>
              <a:defRPr sz="2933">
                <a:solidFill>
                  <a:schemeClr val="accent4"/>
                </a:solidFill>
              </a:defRPr>
            </a:lvl1pPr>
          </a:lstStyle>
          <a:p>
            <a:pPr lvl="0"/>
            <a:r>
              <a:rPr lang="en-US" noProof="0" dirty="0"/>
              <a:t>+00%</a:t>
            </a:r>
          </a:p>
        </p:txBody>
      </p:sp>
      <p:sp>
        <p:nvSpPr>
          <p:cNvPr id="8" name="Espace réservé du texte 7"/>
          <p:cNvSpPr>
            <a:spLocks noGrp="1"/>
          </p:cNvSpPr>
          <p:nvPr>
            <p:ph type="body" sz="quarter" idx="14" hasCustomPrompt="1"/>
          </p:nvPr>
        </p:nvSpPr>
        <p:spPr bwMode="gray">
          <a:xfrm>
            <a:off x="217151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9" name="Espace réservé du texte 4"/>
          <p:cNvSpPr>
            <a:spLocks noGrp="1"/>
          </p:cNvSpPr>
          <p:nvPr>
            <p:ph type="body" sz="quarter" idx="15" hasCustomPrompt="1"/>
          </p:nvPr>
        </p:nvSpPr>
        <p:spPr bwMode="gray">
          <a:xfrm>
            <a:off x="5238144" y="2409550"/>
            <a:ext cx="1678517" cy="1680633"/>
          </a:xfrm>
          <a:prstGeom prst="ellipse">
            <a:avLst/>
          </a:prstGeom>
          <a:solidFill>
            <a:schemeClr val="bg2"/>
          </a:solidFill>
        </p:spPr>
        <p:txBody>
          <a:bodyPr anchor="ctr" anchorCtr="0"/>
          <a:lstStyle>
            <a:lvl1pPr>
              <a:defRPr sz="2933">
                <a:solidFill>
                  <a:schemeClr val="accent2"/>
                </a:solidFill>
              </a:defRPr>
            </a:lvl1pPr>
          </a:lstStyle>
          <a:p>
            <a:pPr lvl="0"/>
            <a:r>
              <a:rPr lang="en-US" noProof="0" dirty="0"/>
              <a:t>+00%</a:t>
            </a:r>
          </a:p>
        </p:txBody>
      </p:sp>
      <p:sp>
        <p:nvSpPr>
          <p:cNvPr id="10" name="Espace réservé du texte 7"/>
          <p:cNvSpPr>
            <a:spLocks noGrp="1"/>
          </p:cNvSpPr>
          <p:nvPr>
            <p:ph type="body" sz="quarter" idx="16" hasCustomPrompt="1"/>
          </p:nvPr>
        </p:nvSpPr>
        <p:spPr bwMode="gray">
          <a:xfrm>
            <a:off x="485357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7" hasCustomPrompt="1"/>
          </p:nvPr>
        </p:nvSpPr>
        <p:spPr bwMode="gray">
          <a:xfrm>
            <a:off x="7920203" y="2409550"/>
            <a:ext cx="1678517" cy="1680633"/>
          </a:xfrm>
          <a:prstGeom prst="ellipse">
            <a:avLst/>
          </a:prstGeom>
          <a:solidFill>
            <a:schemeClr val="accent5"/>
          </a:solidFill>
        </p:spPr>
        <p:txBody>
          <a:bodyPr anchor="ctr" anchorCtr="0"/>
          <a:lstStyle>
            <a:lvl1pPr>
              <a:defRPr sz="2933">
                <a:solidFill>
                  <a:srgbClr val="DCDC00"/>
                </a:solidFill>
              </a:defRPr>
            </a:lvl1pPr>
          </a:lstStyle>
          <a:p>
            <a:pPr lvl="0"/>
            <a:r>
              <a:rPr lang="en-US" noProof="0" dirty="0"/>
              <a:t>+00%</a:t>
            </a:r>
          </a:p>
        </p:txBody>
      </p:sp>
      <p:sp>
        <p:nvSpPr>
          <p:cNvPr id="15" name="Espace réservé du texte 7"/>
          <p:cNvSpPr>
            <a:spLocks noGrp="1"/>
          </p:cNvSpPr>
          <p:nvPr>
            <p:ph type="body" sz="quarter" idx="18" hasCustomPrompt="1"/>
          </p:nvPr>
        </p:nvSpPr>
        <p:spPr bwMode="gray">
          <a:xfrm>
            <a:off x="7535633"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1388288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2" name="Rectangle à coins arrondis 1"/>
          <p:cNvSpPr/>
          <p:nvPr userDrawn="1"/>
        </p:nvSpPr>
        <p:spPr bwMode="gray">
          <a:xfrm>
            <a:off x="2096041" y="2639407"/>
            <a:ext cx="1248000" cy="1584000"/>
          </a:xfrm>
          <a:prstGeom prst="roundRect">
            <a:avLst>
              <a:gd name="adj" fmla="val 23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1" name="Espace réservé de la date 10"/>
          <p:cNvSpPr>
            <a:spLocks noGrp="1"/>
          </p:cNvSpPr>
          <p:nvPr>
            <p:ph type="dt" sz="half" idx="10"/>
          </p:nvPr>
        </p:nvSpPr>
        <p:spPr bwMode="gray"/>
        <p:txBody>
          <a:bodyPr/>
          <a:lstStyle/>
          <a:p>
            <a:r>
              <a:rPr lang="en-US" noProof="0"/>
              <a:t>Date</a:t>
            </a:r>
            <a:endParaRPr lang="en-US" noProof="0" dirty="0"/>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a:xfrm>
            <a:off x="2167980" y="3099312"/>
            <a:ext cx="1104123" cy="1056000"/>
          </a:xfrm>
          <a:solidFill>
            <a:schemeClr val="bg1"/>
          </a:solidFill>
        </p:spPr>
        <p:txBody>
          <a:bodyPr anchor="ctr" anchorCtr="0"/>
          <a:lstStyle>
            <a:lvl1pPr algn="ctr">
              <a:defRPr sz="6000"/>
            </a:lvl1pPr>
          </a:lstStyle>
          <a:p>
            <a:r>
              <a:rPr lang="en-US" noProof="0" dirty="0"/>
              <a:t>00</a:t>
            </a:r>
          </a:p>
        </p:txBody>
      </p:sp>
      <p:sp>
        <p:nvSpPr>
          <p:cNvPr id="5" name="Espace réservé du texte 4"/>
          <p:cNvSpPr>
            <a:spLocks noGrp="1"/>
          </p:cNvSpPr>
          <p:nvPr>
            <p:ph type="body" sz="quarter" idx="13" hasCustomPrompt="1"/>
          </p:nvPr>
        </p:nvSpPr>
        <p:spPr bwMode="gray">
          <a:xfrm>
            <a:off x="6096000" y="1911301"/>
            <a:ext cx="4176184" cy="3966683"/>
          </a:xfrm>
        </p:spPr>
        <p:txBody>
          <a:bodyPr/>
          <a:lstStyle>
            <a:lvl1pPr>
              <a:spcAft>
                <a:spcPts val="933"/>
              </a:spcAft>
              <a:defRPr sz="1333" b="1" cap="all" baseline="0">
                <a:solidFill>
                  <a:schemeClr val="accent5"/>
                </a:solidFill>
              </a:defRPr>
            </a:lvl1pPr>
            <a:lvl2pPr marL="0" indent="0">
              <a:buNone/>
              <a:defRPr sz="1333"/>
            </a:lvl2pPr>
            <a:lvl3pPr>
              <a:defRPr sz="1333"/>
            </a:lvl3pPr>
            <a:lvl4pPr>
              <a:defRPr sz="1333"/>
            </a:lvl4pPr>
            <a:lvl5pPr>
              <a:defRPr sz="1333"/>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344204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p:bg bwMode="gray">
      <p:bgPr>
        <a:solidFill>
          <a:schemeClr val="tx2"/>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183899" y="3223466"/>
            <a:ext cx="1824000" cy="410733"/>
          </a:xfrm>
          <a:prstGeom prst="rect">
            <a:avLst/>
          </a:prstGeom>
        </p:spPr>
      </p:pic>
    </p:spTree>
    <p:extLst>
      <p:ext uri="{BB962C8B-B14F-4D97-AF65-F5344CB8AC3E}">
        <p14:creationId xmlns:p14="http://schemas.microsoft.com/office/powerpoint/2010/main" val="269109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12"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74872" y="0"/>
            <a:ext cx="10377711" cy="11049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36"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3" name="think-cell Slide" r:id="rId25" imgW="270" imgH="270" progId="TCLayout.ActiveDocument.1">
                  <p:embed/>
                </p:oleObj>
              </mc:Choice>
              <mc:Fallback>
                <p:oleObj name="think-cell Slide" r:id="rId25" imgW="270" imgH="270" progId="TCLayout.ActiveDocument.1">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700" dirty="0">
                <a:solidFill>
                  <a:schemeClr val="bg1">
                    <a:lumMod val="65000"/>
                  </a:schemeClr>
                </a:solidFill>
              </a:rPr>
              <a:t>© Capgemini 2021. All rights reserved  </a:t>
            </a:r>
            <a:r>
              <a:rPr lang="en-US" sz="700"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34" r:id="rId6"/>
    <p:sldLayoutId id="2147483821" r:id="rId7"/>
    <p:sldLayoutId id="2147483877" r:id="rId8"/>
    <p:sldLayoutId id="2147483999" r:id="rId9"/>
    <p:sldLayoutId id="2147484000" r:id="rId10"/>
    <p:sldLayoutId id="2147484001" r:id="rId11"/>
    <p:sldLayoutId id="2147484002" r:id="rId12"/>
    <p:sldLayoutId id="2147484003" r:id="rId13"/>
    <p:sldLayoutId id="2147484004" r:id="rId14"/>
    <p:sldLayoutId id="2147484005" r:id="rId15"/>
    <p:sldLayoutId id="2147484008" r:id="rId16"/>
    <p:sldLayoutId id="2147484009" r:id="rId17"/>
    <p:sldLayoutId id="2147484010" r:id="rId18"/>
    <p:sldLayoutId id="2147484012" r:id="rId19"/>
    <p:sldLayoutId id="2147484049" r:id="rId20"/>
    <p:sldLayoutId id="2147484050" r:id="rId2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8368" y="584884"/>
            <a:ext cx="11235267" cy="1188507"/>
          </a:xfrm>
          <a:prstGeom prst="rect">
            <a:avLst/>
          </a:prstGeom>
        </p:spPr>
        <p:txBody>
          <a:bodyPr vert="horz" lIns="0" tIns="0" rIns="0" bIns="0" rtlCol="0" anchor="t" anchorCtr="0">
            <a:noAutofit/>
          </a:bodyPr>
          <a:lstStyle/>
          <a:p>
            <a:r>
              <a:rPr lang="en-US" noProof="0" dirty="0"/>
              <a:t>Title</a:t>
            </a:r>
          </a:p>
        </p:txBody>
      </p:sp>
      <p:sp>
        <p:nvSpPr>
          <p:cNvPr id="3" name="Espace réservé du texte 2"/>
          <p:cNvSpPr>
            <a:spLocks noGrp="1"/>
          </p:cNvSpPr>
          <p:nvPr>
            <p:ph type="body" idx="1"/>
          </p:nvPr>
        </p:nvSpPr>
        <p:spPr bwMode="gray">
          <a:xfrm>
            <a:off x="478367" y="2468895"/>
            <a:ext cx="11235267" cy="3408379"/>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0" y="6405033"/>
            <a:ext cx="478368" cy="452968"/>
          </a:xfrm>
          <a:prstGeom prst="rect">
            <a:avLst/>
          </a:prstGeom>
        </p:spPr>
        <p:txBody>
          <a:bodyPr vert="horz" lIns="0" tIns="0" rIns="0" bIns="0" rtlCol="0" anchor="ctr" anchorCtr="0">
            <a:noAutofit/>
          </a:bodyPr>
          <a:lstStyle>
            <a:lvl1pPr algn="ctr">
              <a:defRPr sz="133">
                <a:solidFill>
                  <a:schemeClr val="bg1">
                    <a:alpha val="0"/>
                  </a:schemeClr>
                </a:solidFill>
              </a:defRPr>
            </a:lvl1pPr>
          </a:lstStyle>
          <a:p>
            <a:r>
              <a:rPr lang="en-US" noProof="0"/>
              <a:t>Date</a:t>
            </a:r>
            <a:endParaRPr lang="en-US" noProof="0" dirty="0"/>
          </a:p>
        </p:txBody>
      </p:sp>
      <p:sp>
        <p:nvSpPr>
          <p:cNvPr id="5" name="Espace réservé du pied de page 4"/>
          <p:cNvSpPr>
            <a:spLocks noGrp="1"/>
          </p:cNvSpPr>
          <p:nvPr>
            <p:ph type="ftr" sz="quarter" idx="3"/>
          </p:nvPr>
        </p:nvSpPr>
        <p:spPr bwMode="gray">
          <a:xfrm>
            <a:off x="680561" y="6069294"/>
            <a:ext cx="9120000" cy="335740"/>
          </a:xfrm>
          <a:prstGeom prst="rect">
            <a:avLst/>
          </a:prstGeom>
        </p:spPr>
        <p:txBody>
          <a:bodyPr vert="horz" lIns="0" tIns="0" rIns="0" bIns="0" rtlCol="0" anchor="b" anchorCtr="0">
            <a:noAutofit/>
          </a:bodyPr>
          <a:lstStyle>
            <a:lvl1pPr algn="l">
              <a:defRPr sz="1067">
                <a:solidFill>
                  <a:schemeClr val="accent4"/>
                </a:solidFill>
              </a:defRPr>
            </a:lvl1pPr>
          </a:lstStyle>
          <a:p>
            <a:endParaRPr lang="en-US" dirty="0"/>
          </a:p>
        </p:txBody>
      </p:sp>
      <p:sp>
        <p:nvSpPr>
          <p:cNvPr id="6" name="Espace réservé du numéro de diapositive 5"/>
          <p:cNvSpPr>
            <a:spLocks noGrp="1"/>
          </p:cNvSpPr>
          <p:nvPr>
            <p:ph type="sldNum" sz="quarter" idx="4"/>
          </p:nvPr>
        </p:nvSpPr>
        <p:spPr bwMode="gray">
          <a:xfrm>
            <a:off x="-677" y="6069294"/>
            <a:ext cx="576080" cy="335740"/>
          </a:xfrm>
          <a:prstGeom prst="rect">
            <a:avLst/>
          </a:prstGeom>
        </p:spPr>
        <p:txBody>
          <a:bodyPr vert="horz" lIns="0" tIns="0" rIns="0" bIns="0" rtlCol="0" anchor="b" anchorCtr="0">
            <a:noAutofit/>
          </a:bodyPr>
          <a:lstStyle>
            <a:lvl1pPr algn="r">
              <a:defRPr sz="1067">
                <a:solidFill>
                  <a:schemeClr val="accent4"/>
                </a:solidFill>
              </a:defRPr>
            </a:lvl1pPr>
          </a:lstStyle>
          <a:p>
            <a:fld id="{733122C9-A0B9-462F-8757-0847AD287B63}" type="slidenum">
              <a:rPr lang="en-US" noProof="0" smtClean="0"/>
              <a:pPr/>
              <a:t>‹#›</a:t>
            </a:fld>
            <a:endParaRPr lang="en-US" noProof="0" dirty="0"/>
          </a:p>
        </p:txBody>
      </p:sp>
      <p:pic>
        <p:nvPicPr>
          <p:cNvPr id="8" name="Image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bwMode="gray">
          <a:xfrm>
            <a:off x="10650964" y="6157107"/>
            <a:ext cx="1104000" cy="248600"/>
          </a:xfrm>
          <a:prstGeom prst="rect">
            <a:avLst/>
          </a:prstGeom>
        </p:spPr>
      </p:pic>
    </p:spTree>
    <p:extLst>
      <p:ext uri="{BB962C8B-B14F-4D97-AF65-F5344CB8AC3E}">
        <p14:creationId xmlns:p14="http://schemas.microsoft.com/office/powerpoint/2010/main" val="161863061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sldNum="0" hdr="0" ftr="0" dt="0"/>
  <p:txStyles>
    <p:titleStyle>
      <a:lvl1pPr algn="l" defTabSz="1219170" rtl="0" eaLnBrk="1" latinLnBrk="0" hangingPunct="1">
        <a:lnSpc>
          <a:spcPct val="90000"/>
        </a:lnSpc>
        <a:spcBef>
          <a:spcPct val="0"/>
        </a:spcBef>
        <a:buNone/>
        <a:defRPr sz="2667" b="1" kern="1200">
          <a:solidFill>
            <a:schemeClr val="accent5"/>
          </a:solidFill>
          <a:latin typeface="+mj-lt"/>
          <a:ea typeface="+mj-ea"/>
          <a:cs typeface="+mj-cs"/>
        </a:defRPr>
      </a:lvl1pPr>
    </p:titleStyle>
    <p:bodyStyle>
      <a:lvl1pPr marL="0" indent="0" algn="ctr" defTabSz="1219170" rtl="0" eaLnBrk="1" latinLnBrk="0" hangingPunct="1">
        <a:lnSpc>
          <a:spcPct val="100000"/>
        </a:lnSpc>
        <a:spcBef>
          <a:spcPts val="0"/>
        </a:spcBef>
        <a:buFont typeface="Arial" pitchFamily="34" charset="0"/>
        <a:buNone/>
        <a:defRPr sz="1467" kern="1200">
          <a:solidFill>
            <a:schemeClr val="accent4"/>
          </a:solidFill>
          <a:latin typeface="+mn-lt"/>
          <a:ea typeface="+mn-ea"/>
          <a:cs typeface="+mn-cs"/>
        </a:defRPr>
      </a:lvl1pPr>
      <a:lvl2pPr marL="146047" indent="-146047" algn="ctr" defTabSz="1219170" rtl="0" eaLnBrk="1" latinLnBrk="0" hangingPunct="1">
        <a:lnSpc>
          <a:spcPct val="100000"/>
        </a:lnSpc>
        <a:spcBef>
          <a:spcPts val="0"/>
        </a:spcBef>
        <a:buFont typeface="Arial" pitchFamily="34" charset="0"/>
        <a:buChar char="•"/>
        <a:defRPr sz="1467" kern="1200">
          <a:solidFill>
            <a:schemeClr val="accent4"/>
          </a:solidFill>
          <a:latin typeface="+mn-lt"/>
          <a:ea typeface="+mn-ea"/>
          <a:cs typeface="+mn-cs"/>
        </a:defRPr>
      </a:lvl2pPr>
      <a:lvl3pPr marL="0" indent="0" algn="l" defTabSz="1219170" rtl="0" eaLnBrk="1" latinLnBrk="0" hangingPunct="1">
        <a:lnSpc>
          <a:spcPct val="100000"/>
        </a:lnSpc>
        <a:spcBef>
          <a:spcPts val="0"/>
        </a:spcBef>
        <a:buSzPct val="100000"/>
        <a:buFont typeface="Arial" pitchFamily="34" charset="0"/>
        <a:buNone/>
        <a:defRPr sz="1467" kern="1200">
          <a:solidFill>
            <a:schemeClr val="accent4"/>
          </a:solidFill>
          <a:latin typeface="+mn-lt"/>
          <a:ea typeface="+mn-ea"/>
          <a:cs typeface="+mn-cs"/>
        </a:defRPr>
      </a:lvl3pPr>
      <a:lvl4pPr marL="143996" indent="-143996" algn="l" defTabSz="1219170" rtl="0" eaLnBrk="1" latinLnBrk="0" hangingPunct="1">
        <a:lnSpc>
          <a:spcPct val="100000"/>
        </a:lnSpc>
        <a:spcBef>
          <a:spcPts val="0"/>
        </a:spcBef>
        <a:buSzPct val="100000"/>
        <a:buFont typeface="Arial" pitchFamily="34" charset="0"/>
        <a:buChar char="•"/>
        <a:defRPr sz="1467" kern="1200">
          <a:solidFill>
            <a:schemeClr val="accent4"/>
          </a:solidFill>
          <a:latin typeface="+mn-lt"/>
          <a:ea typeface="+mn-ea"/>
          <a:cs typeface="+mn-cs"/>
        </a:defRPr>
      </a:lvl4pPr>
      <a:lvl5pPr marL="287993" indent="-143996" algn="l" defTabSz="1219170" rtl="0" eaLnBrk="1" latinLnBrk="0" hangingPunct="1">
        <a:lnSpc>
          <a:spcPct val="100000"/>
        </a:lnSpc>
        <a:spcBef>
          <a:spcPts val="0"/>
        </a:spcBef>
        <a:buSzPct val="100000"/>
        <a:buFont typeface="Arial" pitchFamily="34" charset="0"/>
        <a:buChar char="•"/>
        <a:tabLst/>
        <a:defRPr sz="1467" kern="1200">
          <a:solidFill>
            <a:schemeClr val="accent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ar, mountain, vehicle&#10;&#10;Description automatically generated">
            <a:extLst>
              <a:ext uri="{FF2B5EF4-FFF2-40B4-BE49-F238E27FC236}">
                <a16:creationId xmlns:a16="http://schemas.microsoft.com/office/drawing/2014/main" id="{6D92E4EC-3C30-4A58-8551-202BDCA77C9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634" y="0"/>
            <a:ext cx="12202633" cy="6858000"/>
          </a:xfrm>
        </p:spPr>
      </p:pic>
      <p:sp>
        <p:nvSpPr>
          <p:cNvPr id="13" name="Graphic 13">
            <a:extLst>
              <a:ext uri="{FF2B5EF4-FFF2-40B4-BE49-F238E27FC236}">
                <a16:creationId xmlns:a16="http://schemas.microsoft.com/office/drawing/2014/main" id="{142D2CEA-902B-4DBF-A65C-3D5498D4335F}"/>
              </a:ext>
            </a:extLst>
          </p:cNvPr>
          <p:cNvSpPr>
            <a:spLocks/>
          </p:cNvSpPr>
          <p:nvPr/>
        </p:nvSpPr>
        <p:spPr>
          <a:xfrm rot="21365793">
            <a:off x="3937534" y="638224"/>
            <a:ext cx="8351985" cy="6323030"/>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2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11" name="Title 10">
            <a:extLst>
              <a:ext uri="{FF2B5EF4-FFF2-40B4-BE49-F238E27FC236}">
                <a16:creationId xmlns:a16="http://schemas.microsoft.com/office/drawing/2014/main" id="{33940544-1F8D-47E0-8BF8-BEED038F26D9}"/>
              </a:ext>
            </a:extLst>
          </p:cNvPr>
          <p:cNvSpPr>
            <a:spLocks noGrp="1"/>
          </p:cNvSpPr>
          <p:nvPr>
            <p:ph type="ctrTitle"/>
          </p:nvPr>
        </p:nvSpPr>
        <p:spPr>
          <a:xfrm>
            <a:off x="404813" y="2016130"/>
            <a:ext cx="11386134" cy="2492990"/>
          </a:xfrm>
        </p:spPr>
        <p:txBody>
          <a:bodyPr/>
          <a:lstStyle/>
          <a:p>
            <a:r>
              <a:rPr lang="en-GB" dirty="0">
                <a:latin typeface="Arial" panose="020B0604020202020204" pitchFamily="34" charset="0"/>
              </a:rPr>
              <a:t>Process Performance Model (PPM) Guideline: Development Template</a:t>
            </a:r>
          </a:p>
        </p:txBody>
      </p:sp>
      <p:pic>
        <p:nvPicPr>
          <p:cNvPr id="10" name="Image 9">
            <a:extLst>
              <a:ext uri="{FF2B5EF4-FFF2-40B4-BE49-F238E27FC236}">
                <a16:creationId xmlns:a16="http://schemas.microsoft.com/office/drawing/2014/main" id="{2DD789CD-C121-4CEA-B184-171C3032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80000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Results</a:t>
            </a:r>
          </a:p>
        </p:txBody>
      </p:sp>
      <p:sp>
        <p:nvSpPr>
          <p:cNvPr id="5" name="TextBox 4">
            <a:extLst>
              <a:ext uri="{FF2B5EF4-FFF2-40B4-BE49-F238E27FC236}">
                <a16:creationId xmlns:a16="http://schemas.microsoft.com/office/drawing/2014/main" id="{D7A04625-0486-46BB-AE2F-4BEF1736DDAF}"/>
              </a:ext>
            </a:extLst>
          </p:cNvPr>
          <p:cNvSpPr txBox="1"/>
          <p:nvPr/>
        </p:nvSpPr>
        <p:spPr>
          <a:xfrm>
            <a:off x="184584" y="1052736"/>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results here&gt;</a:t>
            </a:r>
          </a:p>
        </p:txBody>
      </p:sp>
    </p:spTree>
    <p:extLst>
      <p:ext uri="{BB962C8B-B14F-4D97-AF65-F5344CB8AC3E}">
        <p14:creationId xmlns:p14="http://schemas.microsoft.com/office/powerpoint/2010/main" val="37219623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AGENDA</a:t>
            </a:r>
          </a:p>
        </p:txBody>
      </p:sp>
      <p:sp>
        <p:nvSpPr>
          <p:cNvPr id="5" name="Rectangle 4">
            <a:extLst>
              <a:ext uri="{FF2B5EF4-FFF2-40B4-BE49-F238E27FC236}">
                <a16:creationId xmlns:a16="http://schemas.microsoft.com/office/drawing/2014/main" id="{BBDAE2A7-1F11-4672-8363-AA051455C4BA}"/>
              </a:ext>
            </a:extLst>
          </p:cNvPr>
          <p:cNvSpPr/>
          <p:nvPr/>
        </p:nvSpPr>
        <p:spPr>
          <a:xfrm>
            <a:off x="623392" y="980728"/>
            <a:ext cx="5904656" cy="2759986"/>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PPM Lifecycle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Setting Objective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Performance Baseline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Developing Options and Evaluation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Improvement</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Recalibration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In Process PPM</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33971386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AU" sz="2667" dirty="0">
                <a:solidFill>
                  <a:schemeClr val="accent1"/>
                </a:solidFill>
                <a:latin typeface="Arial" panose="020B0604020202020204" pitchFamily="34" charset="0"/>
                <a:cs typeface="Arial" panose="020B0604020202020204" pitchFamily="34" charset="0"/>
              </a:rPr>
              <a:t>PPM Lifecycle</a:t>
            </a:r>
          </a:p>
        </p:txBody>
      </p:sp>
      <p:sp>
        <p:nvSpPr>
          <p:cNvPr id="7" name="Text Placeholder 5">
            <a:extLst>
              <a:ext uri="{FF2B5EF4-FFF2-40B4-BE49-F238E27FC236}">
                <a16:creationId xmlns:a16="http://schemas.microsoft.com/office/drawing/2014/main" id="{2FB863A2-16E4-46EA-B813-007BDB03077C}"/>
              </a:ext>
            </a:extLst>
          </p:cNvPr>
          <p:cNvSpPr txBox="1">
            <a:spLocks/>
          </p:cNvSpPr>
          <p:nvPr/>
        </p:nvSpPr>
        <p:spPr>
          <a:xfrm>
            <a:off x="0" y="966105"/>
            <a:ext cx="9851003" cy="1100192"/>
          </a:xfrm>
          <a:prstGeom prst="rect">
            <a:avLst/>
          </a:prstGeom>
        </p:spPr>
        <p:txBody>
          <a:bodyPr/>
          <a:lstStyle>
            <a:lvl1pPr marL="486013" indent="-486013" algn="l" defTabSz="648019" rtl="0" eaLnBrk="1" latinLnBrk="0" hangingPunct="1">
              <a:spcBef>
                <a:spcPct val="20000"/>
              </a:spcBef>
              <a:buFont typeface="Arial"/>
              <a:buChar char="•"/>
              <a:defRPr sz="4601" kern="1200">
                <a:solidFill>
                  <a:schemeClr val="tx1"/>
                </a:solidFill>
                <a:latin typeface="+mn-lt"/>
                <a:ea typeface="+mn-ea"/>
                <a:cs typeface="+mn-cs"/>
              </a:defRPr>
            </a:lvl1pPr>
            <a:lvl2pPr marL="1053030" indent="-405012" algn="l" defTabSz="648019" rtl="0" eaLnBrk="1" latinLnBrk="0" hangingPunct="1">
              <a:spcBef>
                <a:spcPct val="20000"/>
              </a:spcBef>
              <a:buFont typeface="Arial"/>
              <a:buChar char="–"/>
              <a:defRPr sz="4001" kern="1200">
                <a:solidFill>
                  <a:schemeClr val="tx1"/>
                </a:solidFill>
                <a:latin typeface="+mn-lt"/>
                <a:ea typeface="+mn-ea"/>
                <a:cs typeface="+mn-cs"/>
              </a:defRPr>
            </a:lvl2pPr>
            <a:lvl3pPr marL="1620047" indent="-324010" algn="l" defTabSz="648019" rtl="0" eaLnBrk="1" latinLnBrk="0" hangingPunct="1">
              <a:spcBef>
                <a:spcPct val="20000"/>
              </a:spcBef>
              <a:buFont typeface="Arial"/>
              <a:buChar char="•"/>
              <a:defRPr sz="3401" kern="1200">
                <a:solidFill>
                  <a:schemeClr val="tx1"/>
                </a:solidFill>
                <a:latin typeface="+mn-lt"/>
                <a:ea typeface="+mn-ea"/>
                <a:cs typeface="+mn-cs"/>
              </a:defRPr>
            </a:lvl3pPr>
            <a:lvl4pPr marL="2268065" indent="-324010" algn="l" defTabSz="648019" rtl="0" eaLnBrk="1" latinLnBrk="0" hangingPunct="1">
              <a:spcBef>
                <a:spcPct val="20000"/>
              </a:spcBef>
              <a:buFont typeface="Arial"/>
              <a:buChar char="–"/>
              <a:defRPr sz="2801" kern="1200">
                <a:solidFill>
                  <a:schemeClr val="tx1"/>
                </a:solidFill>
                <a:latin typeface="+mn-lt"/>
                <a:ea typeface="+mn-ea"/>
                <a:cs typeface="+mn-cs"/>
              </a:defRPr>
            </a:lvl4pPr>
            <a:lvl5pPr marL="2916083" indent="-324010" algn="l" defTabSz="648019" rtl="0" eaLnBrk="1" latinLnBrk="0" hangingPunct="1">
              <a:spcBef>
                <a:spcPct val="20000"/>
              </a:spcBef>
              <a:buFont typeface="Arial"/>
              <a:buChar char="»"/>
              <a:defRPr sz="2801" kern="1200">
                <a:solidFill>
                  <a:schemeClr val="tx1"/>
                </a:solidFill>
                <a:latin typeface="+mn-lt"/>
                <a:ea typeface="+mn-ea"/>
                <a:cs typeface="+mn-cs"/>
              </a:defRPr>
            </a:lvl5pPr>
            <a:lvl6pPr marL="3564102" indent="-324010" algn="l" defTabSz="648019" rtl="0" eaLnBrk="1" latinLnBrk="0" hangingPunct="1">
              <a:spcBef>
                <a:spcPct val="20000"/>
              </a:spcBef>
              <a:buFont typeface="Arial"/>
              <a:buChar char="•"/>
              <a:defRPr sz="2801" kern="1200">
                <a:solidFill>
                  <a:schemeClr val="tx1"/>
                </a:solidFill>
                <a:latin typeface="+mn-lt"/>
                <a:ea typeface="+mn-ea"/>
                <a:cs typeface="+mn-cs"/>
              </a:defRPr>
            </a:lvl6pPr>
            <a:lvl7pPr marL="4212121" indent="-324010" algn="l" defTabSz="648019" rtl="0" eaLnBrk="1" latinLnBrk="0" hangingPunct="1">
              <a:spcBef>
                <a:spcPct val="20000"/>
              </a:spcBef>
              <a:buFont typeface="Arial"/>
              <a:buChar char="•"/>
              <a:defRPr sz="2801" kern="1200">
                <a:solidFill>
                  <a:schemeClr val="tx1"/>
                </a:solidFill>
                <a:latin typeface="+mn-lt"/>
                <a:ea typeface="+mn-ea"/>
                <a:cs typeface="+mn-cs"/>
              </a:defRPr>
            </a:lvl7pPr>
            <a:lvl8pPr marL="4860140" indent="-324010" algn="l" defTabSz="648019" rtl="0" eaLnBrk="1" latinLnBrk="0" hangingPunct="1">
              <a:spcBef>
                <a:spcPct val="20000"/>
              </a:spcBef>
              <a:buFont typeface="Arial"/>
              <a:buChar char="•"/>
              <a:defRPr sz="2801" kern="1200">
                <a:solidFill>
                  <a:schemeClr val="tx1"/>
                </a:solidFill>
                <a:latin typeface="+mn-lt"/>
                <a:ea typeface="+mn-ea"/>
                <a:cs typeface="+mn-cs"/>
              </a:defRPr>
            </a:lvl8pPr>
            <a:lvl9pPr marL="5508158" indent="-324010" algn="l" defTabSz="648019" rtl="0" eaLnBrk="1" latinLnBrk="0" hangingPunct="1">
              <a:spcBef>
                <a:spcPct val="20000"/>
              </a:spcBef>
              <a:buFont typeface="Arial"/>
              <a:buChar char="•"/>
              <a:defRPr sz="2801" kern="1200">
                <a:solidFill>
                  <a:schemeClr val="tx1"/>
                </a:solidFill>
                <a:latin typeface="+mn-lt"/>
                <a:ea typeface="+mn-ea"/>
                <a:cs typeface="+mn-cs"/>
              </a:defRPr>
            </a:lvl9pPr>
          </a:lstStyle>
          <a:p>
            <a:pPr marL="0" indent="0">
              <a:buNone/>
            </a:pPr>
            <a:endParaRPr lang="en-US" sz="1467" dirty="0">
              <a:solidFill>
                <a:schemeClr val="accent4"/>
              </a:solidFill>
              <a:latin typeface="Arial" panose="020B0604020202020204" pitchFamily="34" charset="0"/>
              <a:cs typeface="Arial" panose="020B0604020202020204" pitchFamily="34" charset="0"/>
            </a:endParaRPr>
          </a:p>
          <a:p>
            <a:pPr marL="380990" indent="-380990">
              <a:buClr>
                <a:schemeClr val="accent4"/>
              </a:buClr>
            </a:pPr>
            <a:r>
              <a:rPr lang="en-US" sz="1467" dirty="0">
                <a:latin typeface="Arial" panose="020B0604020202020204" pitchFamily="34" charset="0"/>
                <a:cs typeface="Arial" panose="020B0604020202020204" pitchFamily="34" charset="0"/>
              </a:rPr>
              <a:t>&lt;Paste the PPM Lifecycle here&gt;</a:t>
            </a:r>
          </a:p>
        </p:txBody>
      </p:sp>
    </p:spTree>
    <p:extLst>
      <p:ext uri="{BB962C8B-B14F-4D97-AF65-F5344CB8AC3E}">
        <p14:creationId xmlns:p14="http://schemas.microsoft.com/office/powerpoint/2010/main" val="4181407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Setting Objective</a:t>
            </a:r>
          </a:p>
        </p:txBody>
      </p:sp>
      <p:sp>
        <p:nvSpPr>
          <p:cNvPr id="3" name="Rectangle 2">
            <a:extLst>
              <a:ext uri="{FF2B5EF4-FFF2-40B4-BE49-F238E27FC236}">
                <a16:creationId xmlns:a16="http://schemas.microsoft.com/office/drawing/2014/main" id="{92C3AE3E-3D0A-4269-B4BE-8FA0C1FFDEEA}"/>
              </a:ext>
            </a:extLst>
          </p:cNvPr>
          <p:cNvSpPr/>
          <p:nvPr/>
        </p:nvSpPr>
        <p:spPr>
          <a:xfrm>
            <a:off x="184584" y="1268760"/>
            <a:ext cx="6096000" cy="318100"/>
          </a:xfrm>
          <a:prstGeom prst="rect">
            <a:avLst/>
          </a:prstGeom>
        </p:spPr>
        <p:txBody>
          <a:bodyPr>
            <a:spAutoFit/>
          </a:bodyPr>
          <a:lstStyle/>
          <a:p>
            <a:pPr marL="285750" indent="-285750">
              <a:buClr>
                <a:srgbClr val="FF0000"/>
              </a:buClr>
              <a:buFont typeface="Arial" panose="020B0604020202020204" pitchFamily="34" charset="0"/>
              <a:buChar char="•"/>
            </a:pPr>
            <a:r>
              <a:rPr lang="en-US" sz="1467" dirty="0">
                <a:latin typeface="Arial" panose="020B0604020202020204" pitchFamily="34" charset="0"/>
                <a:cs typeface="Arial" panose="020B0604020202020204" pitchFamily="34" charset="0"/>
              </a:rPr>
              <a:t>&lt;Paste the model objectives here&gt;</a:t>
            </a:r>
          </a:p>
        </p:txBody>
      </p:sp>
    </p:spTree>
    <p:extLst>
      <p:ext uri="{BB962C8B-B14F-4D97-AF65-F5344CB8AC3E}">
        <p14:creationId xmlns:p14="http://schemas.microsoft.com/office/powerpoint/2010/main" val="40483348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Performance Baseline</a:t>
            </a:r>
          </a:p>
        </p:txBody>
      </p:sp>
      <p:sp>
        <p:nvSpPr>
          <p:cNvPr id="6" name="TextBox 5">
            <a:extLst>
              <a:ext uri="{FF2B5EF4-FFF2-40B4-BE49-F238E27FC236}">
                <a16:creationId xmlns:a16="http://schemas.microsoft.com/office/drawing/2014/main" id="{AD77ABC8-D946-4FE1-A7F4-8DB90990DD3C}"/>
              </a:ext>
            </a:extLst>
          </p:cNvPr>
          <p:cNvSpPr txBox="1"/>
          <p:nvPr/>
        </p:nvSpPr>
        <p:spPr>
          <a:xfrm>
            <a:off x="184584" y="1268760"/>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performance baseline data here&gt;</a:t>
            </a:r>
          </a:p>
        </p:txBody>
      </p:sp>
    </p:spTree>
    <p:extLst>
      <p:ext uri="{BB962C8B-B14F-4D97-AF65-F5344CB8AC3E}">
        <p14:creationId xmlns:p14="http://schemas.microsoft.com/office/powerpoint/2010/main" val="7904382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Developing Options and Evaluation</a:t>
            </a:r>
          </a:p>
        </p:txBody>
      </p:sp>
      <p:sp>
        <p:nvSpPr>
          <p:cNvPr id="6" name="TextBox 5">
            <a:extLst>
              <a:ext uri="{FF2B5EF4-FFF2-40B4-BE49-F238E27FC236}">
                <a16:creationId xmlns:a16="http://schemas.microsoft.com/office/drawing/2014/main" id="{AB1ECB8B-4C7F-42E7-A6F3-1048856E06A3}"/>
              </a:ext>
            </a:extLst>
          </p:cNvPr>
          <p:cNvSpPr txBox="1"/>
          <p:nvPr/>
        </p:nvSpPr>
        <p:spPr>
          <a:xfrm>
            <a:off x="184584" y="1268760"/>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model development and evaluation </a:t>
            </a:r>
            <a:r>
              <a:rPr lang="en-US" sz="1467" dirty="0">
                <a:solidFill>
                  <a:prstClr val="black"/>
                </a:solidFill>
                <a:latin typeface="Arial" panose="020B0604020202020204" pitchFamily="34" charset="0"/>
                <a:cs typeface="Arial" panose="020B0604020202020204" pitchFamily="34" charset="0"/>
              </a:rPr>
              <a:t>data </a:t>
            </a: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here&gt;</a:t>
            </a:r>
          </a:p>
        </p:txBody>
      </p:sp>
    </p:spTree>
    <p:extLst>
      <p:ext uri="{BB962C8B-B14F-4D97-AF65-F5344CB8AC3E}">
        <p14:creationId xmlns:p14="http://schemas.microsoft.com/office/powerpoint/2010/main" val="41025932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Improvement</a:t>
            </a:r>
          </a:p>
        </p:txBody>
      </p:sp>
      <p:sp>
        <p:nvSpPr>
          <p:cNvPr id="5" name="TextBox 4">
            <a:extLst>
              <a:ext uri="{FF2B5EF4-FFF2-40B4-BE49-F238E27FC236}">
                <a16:creationId xmlns:a16="http://schemas.microsoft.com/office/drawing/2014/main" id="{78086E8D-B66B-4BD6-A622-9CAC9FAE46F4}"/>
              </a:ext>
            </a:extLst>
          </p:cNvPr>
          <p:cNvSpPr txBox="1"/>
          <p:nvPr/>
        </p:nvSpPr>
        <p:spPr>
          <a:xfrm>
            <a:off x="184584" y="1052736"/>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a:t>
            </a:r>
            <a:r>
              <a:rPr lang="en-US" sz="1467" dirty="0">
                <a:solidFill>
                  <a:prstClr val="black"/>
                </a:solidFill>
                <a:latin typeface="Arial" panose="020B0604020202020204" pitchFamily="34" charset="0"/>
                <a:cs typeface="Arial" panose="020B0604020202020204" pitchFamily="34" charset="0"/>
              </a:rPr>
              <a:t>improvement data</a:t>
            </a: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here&gt;</a:t>
            </a:r>
          </a:p>
        </p:txBody>
      </p:sp>
    </p:spTree>
    <p:extLst>
      <p:ext uri="{BB962C8B-B14F-4D97-AF65-F5344CB8AC3E}">
        <p14:creationId xmlns:p14="http://schemas.microsoft.com/office/powerpoint/2010/main" val="42103423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Recalibration</a:t>
            </a:r>
          </a:p>
        </p:txBody>
      </p:sp>
      <p:sp>
        <p:nvSpPr>
          <p:cNvPr id="5" name="TextBox 4">
            <a:extLst>
              <a:ext uri="{FF2B5EF4-FFF2-40B4-BE49-F238E27FC236}">
                <a16:creationId xmlns:a16="http://schemas.microsoft.com/office/drawing/2014/main" id="{7C2A1D32-5BD9-487B-B427-35A2196ACF3E}"/>
              </a:ext>
            </a:extLst>
          </p:cNvPr>
          <p:cNvSpPr txBox="1"/>
          <p:nvPr/>
        </p:nvSpPr>
        <p:spPr>
          <a:xfrm>
            <a:off x="184584" y="1196752"/>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recalibration data here&gt;</a:t>
            </a:r>
          </a:p>
        </p:txBody>
      </p:sp>
    </p:spTree>
    <p:extLst>
      <p:ext uri="{BB962C8B-B14F-4D97-AF65-F5344CB8AC3E}">
        <p14:creationId xmlns:p14="http://schemas.microsoft.com/office/powerpoint/2010/main" val="17047085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In Process PPM</a:t>
            </a:r>
          </a:p>
        </p:txBody>
      </p:sp>
      <p:sp>
        <p:nvSpPr>
          <p:cNvPr id="6" name="TextBox 5">
            <a:extLst>
              <a:ext uri="{FF2B5EF4-FFF2-40B4-BE49-F238E27FC236}">
                <a16:creationId xmlns:a16="http://schemas.microsoft.com/office/drawing/2014/main" id="{F0D208B3-ECDC-4DE9-8EAF-CE5996F991D6}"/>
              </a:ext>
            </a:extLst>
          </p:cNvPr>
          <p:cNvSpPr txBox="1"/>
          <p:nvPr/>
        </p:nvSpPr>
        <p:spPr>
          <a:xfrm>
            <a:off x="184584" y="1268760"/>
            <a:ext cx="6356410" cy="318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14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&lt;Paste the in-process PPM here&gt;</a:t>
            </a:r>
          </a:p>
        </p:txBody>
      </p:sp>
    </p:spTree>
    <p:extLst>
      <p:ext uri="{BB962C8B-B14F-4D97-AF65-F5344CB8AC3E}">
        <p14:creationId xmlns:p14="http://schemas.microsoft.com/office/powerpoint/2010/main" val="428285979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apgemin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Capgemini-Engineering.pptx" id="{71036F69-CEE1-48F2-BE76-C6A2A2F53448}" vid="{001C0269-3E51-49E1-BB25-6F901D1A07A6}"/>
    </a:ext>
  </a:extLst>
</a:theme>
</file>

<file path=ppt/theme/theme2.xml><?xml version="1.0" encoding="utf-8"?>
<a:theme xmlns:a="http://schemas.openxmlformats.org/drawingml/2006/main" name="Altran">
  <a:themeElements>
    <a:clrScheme name="Altran bureautique">
      <a:dk1>
        <a:sysClr val="windowText" lastClr="000000"/>
      </a:dk1>
      <a:lt1>
        <a:srgbClr val="FFFFFF"/>
      </a:lt1>
      <a:dk2>
        <a:srgbClr val="007EAF"/>
      </a:dk2>
      <a:lt2>
        <a:srgbClr val="5F509B"/>
      </a:lt2>
      <a:accent1>
        <a:srgbClr val="EB5F1E"/>
      </a:accent1>
      <a:accent2>
        <a:srgbClr val="FAEB46"/>
      </a:accent2>
      <a:accent3>
        <a:srgbClr val="E12364"/>
      </a:accent3>
      <a:accent4>
        <a:srgbClr val="464B69"/>
      </a:accent4>
      <a:accent5>
        <a:srgbClr val="00B4B9"/>
      </a:accent5>
      <a:accent6>
        <a:srgbClr val="5FC3EB"/>
      </a:accent6>
      <a:hlink>
        <a:srgbClr val="007EAF"/>
      </a:hlink>
      <a:folHlink>
        <a:srgbClr val="007EA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34EF3EDDB4447969899EBD289C565" ma:contentTypeVersion="0" ma:contentTypeDescription="Create a new document." ma:contentTypeScope="" ma:versionID="26841f65330ed1f10e546176cd4fb6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DD18F-07F2-4AAA-81F0-D0BCEDA24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005DE4-BB6E-423A-BABF-D2752B15B873}">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1B10BA4-45DB-4BE4-A597-7EDB18C72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13926</TotalTime>
  <Words>102</Words>
  <Application>Microsoft Office PowerPoint</Application>
  <PresentationFormat>Widescreen</PresentationFormat>
  <Paragraphs>27</Paragraphs>
  <Slides>11</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0" baseType="lpstr">
      <vt:lpstr>Arial</vt:lpstr>
      <vt:lpstr>Courier New</vt:lpstr>
      <vt:lpstr>Georgia</vt:lpstr>
      <vt:lpstr>Ubuntu</vt:lpstr>
      <vt:lpstr>Verdana</vt:lpstr>
      <vt:lpstr>Wingdings</vt:lpstr>
      <vt:lpstr>Capgemini Master</vt:lpstr>
      <vt:lpstr>Altran</vt:lpstr>
      <vt:lpstr>think-cell Slide</vt:lpstr>
      <vt:lpstr>Process Performance Model (PPM) Guideline: Development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template</dc:subject>
  <dc:creator>Sivanandan.S@aricent.com</dc:creator>
  <cp:lastModifiedBy>S, Siddheswar</cp:lastModifiedBy>
  <cp:revision>884</cp:revision>
  <dcterms:created xsi:type="dcterms:W3CDTF">2021-04-19T08:54:15Z</dcterms:created>
  <dcterms:modified xsi:type="dcterms:W3CDTF">2022-03-14T11:41:05Z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0x0101008B834EF3EDDB4447969899EBD289C565</vt:lpwstr>
  </property>
</Properties>
</file>